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4" r:id="rId12"/>
    <p:sldId id="273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095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1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632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63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57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467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62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65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638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22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6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66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355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795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05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324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7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FEB9F1-E027-45E1-8460-05CEA943F45E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C558E7-15D4-49D3-A550-472E908B9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0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detskiy-sad/okruzhayushchiy-mir/2011/11/30/prezentatsiya-muzey-telefon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История телефона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3639489"/>
            <a:ext cx="7040078" cy="3218511"/>
          </a:xfrm>
        </p:spPr>
        <p:txBody>
          <a:bodyPr>
            <a:normAutofit/>
          </a:bodyPr>
          <a:lstStyle/>
          <a:p>
            <a:pPr algn="r"/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356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176" y="1048376"/>
            <a:ext cx="6564233" cy="4419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208" y="5468293"/>
            <a:ext cx="8111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Первый телефон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621" y="788783"/>
            <a:ext cx="3870555" cy="516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2384" y="5595042"/>
            <a:ext cx="419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Александр Белл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875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720" y="968815"/>
            <a:ext cx="4780230" cy="4925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5" t="238" r="20271" b="1"/>
          <a:stretch/>
        </p:blipFill>
        <p:spPr>
          <a:xfrm>
            <a:off x="5866646" y="1557195"/>
            <a:ext cx="5142367" cy="418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720" y="1111830"/>
            <a:ext cx="6323398" cy="4782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718" y="893888"/>
            <a:ext cx="6303848" cy="507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77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655" y="90535"/>
            <a:ext cx="8003263" cy="647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07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966" y="632988"/>
            <a:ext cx="5550528" cy="555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902" y="1504607"/>
            <a:ext cx="5110064" cy="35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68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261" y="837445"/>
            <a:ext cx="4051501" cy="5022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716" y="1267485"/>
            <a:ext cx="5341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Телефон-автомат (таксофон)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3" r="15302" b="3371"/>
          <a:stretch/>
        </p:blipFill>
        <p:spPr>
          <a:xfrm>
            <a:off x="5205743" y="613270"/>
            <a:ext cx="6319318" cy="560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77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1027" y="753700"/>
            <a:ext cx="3729591" cy="5223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340" y="1266563"/>
            <a:ext cx="6034323" cy="419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974" y="753700"/>
            <a:ext cx="7842277" cy="52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8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473" y="1090187"/>
            <a:ext cx="7380555" cy="387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158" y="5350598"/>
            <a:ext cx="884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Современные телефоны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7098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88" y="584608"/>
            <a:ext cx="4028286" cy="254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9283" y="1484768"/>
            <a:ext cx="275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01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796" y="3237871"/>
            <a:ext cx="4146488" cy="2543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2246" y="4110273"/>
            <a:ext cx="125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02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377" y="596523"/>
            <a:ext cx="4056444" cy="2699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739797" y="1530933"/>
            <a:ext cx="127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03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7" t="114"/>
          <a:stretch/>
        </p:blipFill>
        <p:spPr>
          <a:xfrm>
            <a:off x="7695446" y="3241141"/>
            <a:ext cx="3875375" cy="284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708111" y="4093961"/>
            <a:ext cx="1149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04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9881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423" y="1500753"/>
            <a:ext cx="5325498" cy="3686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7421" y="2922068"/>
            <a:ext cx="5602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СОЗВОНИМСЯ!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2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347" y="914400"/>
            <a:ext cx="10447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Список литературы: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Дыбина</a:t>
            </a:r>
            <a:r>
              <a:rPr lang="ru-RU" dirty="0" smtClean="0"/>
              <a:t> </a:t>
            </a:r>
            <a:r>
              <a:rPr lang="ru-RU" dirty="0"/>
              <a:t>О.В. «Что было до…» (игры-путешествия в прошлое предметов). </a:t>
            </a:r>
            <a:r>
              <a:rPr lang="ru-RU" dirty="0" smtClean="0"/>
              <a:t>М:Сфера,2010г. 160стр.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Материалы с сайта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nsportal.ru/detskiy-sad/okruzhayushchiy-mir/2011/11/30/prezentatsiya-muzey-telefona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Фотоматериалы с сайтов Интернет.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64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667" y="869133"/>
            <a:ext cx="45538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Через поле и лесок</a:t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Подается голосок.</a:t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бежит по проводам -</a:t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Скажешь здесь, а слышно там…</a:t>
            </a:r>
            <a:b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559" y="1367356"/>
            <a:ext cx="5878057" cy="406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8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0810" y="1219326"/>
            <a:ext cx="4826000" cy="429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7607" y="1720158"/>
            <a:ext cx="5133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Первобытный человек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24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709" y="1096884"/>
            <a:ext cx="6948535" cy="4533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865" y="1321805"/>
            <a:ext cx="34448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Сигнальные костры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7873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240" y="1276539"/>
            <a:ext cx="3811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Сигнальные барабаны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064" y="1339913"/>
            <a:ext cx="7288038" cy="43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8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469" y="1222218"/>
            <a:ext cx="4291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Сигнальный колокол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037" y="805759"/>
            <a:ext cx="6747849" cy="50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7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2715" r="29659" b="6276"/>
          <a:stretch/>
        </p:blipFill>
        <p:spPr>
          <a:xfrm>
            <a:off x="6219731" y="984590"/>
            <a:ext cx="4508625" cy="4547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853" y="1270760"/>
            <a:ext cx="7197503" cy="4695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491" y="1122630"/>
            <a:ext cx="262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Гонец</a:t>
            </a:r>
            <a:endParaRPr lang="ru-RU" sz="4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0853" y="769908"/>
            <a:ext cx="7197503" cy="54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2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764" y="1126260"/>
            <a:ext cx="714375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12341" y="1674891"/>
            <a:ext cx="343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Почтовая упряжка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55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188" y="1150780"/>
            <a:ext cx="5479697" cy="421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7731" y="2281473"/>
            <a:ext cx="3856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Почтовый голубь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504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68</Words>
  <Application>Microsoft Office PowerPoint</Application>
  <PresentationFormat>Произвольный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Натуральные материалы</vt:lpstr>
      <vt:lpstr>История телефона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телефона</dc:title>
  <dc:creator>Anatoliy Myxin</dc:creator>
  <cp:lastModifiedBy>User</cp:lastModifiedBy>
  <cp:revision>22</cp:revision>
  <dcterms:created xsi:type="dcterms:W3CDTF">2016-02-03T05:49:19Z</dcterms:created>
  <dcterms:modified xsi:type="dcterms:W3CDTF">2020-02-14T07:16:43Z</dcterms:modified>
</cp:coreProperties>
</file>