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0044113" cy="7307263"/>
  <p:notesSz cx="6858000" cy="9144000"/>
  <p:defaultTextStyle>
    <a:defPPr>
      <a:defRPr lang="ru-RU"/>
    </a:defPPr>
    <a:lvl1pPr marL="0" algn="l" defTabSz="991484" rtl="0" eaLnBrk="1" latinLnBrk="0" hangingPunct="1">
      <a:defRPr sz="1952" kern="1200">
        <a:solidFill>
          <a:schemeClr val="tx1"/>
        </a:solidFill>
        <a:latin typeface="+mn-lt"/>
        <a:ea typeface="+mn-ea"/>
        <a:cs typeface="+mn-cs"/>
      </a:defRPr>
    </a:lvl1pPr>
    <a:lvl2pPr marL="495742" algn="l" defTabSz="991484" rtl="0" eaLnBrk="1" latinLnBrk="0" hangingPunct="1">
      <a:defRPr sz="1952" kern="1200">
        <a:solidFill>
          <a:schemeClr val="tx1"/>
        </a:solidFill>
        <a:latin typeface="+mn-lt"/>
        <a:ea typeface="+mn-ea"/>
        <a:cs typeface="+mn-cs"/>
      </a:defRPr>
    </a:lvl2pPr>
    <a:lvl3pPr marL="991484" algn="l" defTabSz="991484" rtl="0" eaLnBrk="1" latinLnBrk="0" hangingPunct="1">
      <a:defRPr sz="1952" kern="1200">
        <a:solidFill>
          <a:schemeClr val="tx1"/>
        </a:solidFill>
        <a:latin typeface="+mn-lt"/>
        <a:ea typeface="+mn-ea"/>
        <a:cs typeface="+mn-cs"/>
      </a:defRPr>
    </a:lvl3pPr>
    <a:lvl4pPr marL="1487226" algn="l" defTabSz="991484" rtl="0" eaLnBrk="1" latinLnBrk="0" hangingPunct="1">
      <a:defRPr sz="1952" kern="1200">
        <a:solidFill>
          <a:schemeClr val="tx1"/>
        </a:solidFill>
        <a:latin typeface="+mn-lt"/>
        <a:ea typeface="+mn-ea"/>
        <a:cs typeface="+mn-cs"/>
      </a:defRPr>
    </a:lvl4pPr>
    <a:lvl5pPr marL="1982968" algn="l" defTabSz="991484" rtl="0" eaLnBrk="1" latinLnBrk="0" hangingPunct="1">
      <a:defRPr sz="1952" kern="1200">
        <a:solidFill>
          <a:schemeClr val="tx1"/>
        </a:solidFill>
        <a:latin typeface="+mn-lt"/>
        <a:ea typeface="+mn-ea"/>
        <a:cs typeface="+mn-cs"/>
      </a:defRPr>
    </a:lvl5pPr>
    <a:lvl6pPr marL="2478710" algn="l" defTabSz="991484" rtl="0" eaLnBrk="1" latinLnBrk="0" hangingPunct="1">
      <a:defRPr sz="1952" kern="1200">
        <a:solidFill>
          <a:schemeClr val="tx1"/>
        </a:solidFill>
        <a:latin typeface="+mn-lt"/>
        <a:ea typeface="+mn-ea"/>
        <a:cs typeface="+mn-cs"/>
      </a:defRPr>
    </a:lvl6pPr>
    <a:lvl7pPr marL="2974452" algn="l" defTabSz="991484" rtl="0" eaLnBrk="1" latinLnBrk="0" hangingPunct="1">
      <a:defRPr sz="1952" kern="1200">
        <a:solidFill>
          <a:schemeClr val="tx1"/>
        </a:solidFill>
        <a:latin typeface="+mn-lt"/>
        <a:ea typeface="+mn-ea"/>
        <a:cs typeface="+mn-cs"/>
      </a:defRPr>
    </a:lvl7pPr>
    <a:lvl8pPr marL="3470194" algn="l" defTabSz="991484" rtl="0" eaLnBrk="1" latinLnBrk="0" hangingPunct="1">
      <a:defRPr sz="1952" kern="1200">
        <a:solidFill>
          <a:schemeClr val="tx1"/>
        </a:solidFill>
        <a:latin typeface="+mn-lt"/>
        <a:ea typeface="+mn-ea"/>
        <a:cs typeface="+mn-cs"/>
      </a:defRPr>
    </a:lvl8pPr>
    <a:lvl9pPr marL="3965936" algn="l" defTabSz="991484" rtl="0" eaLnBrk="1" latinLnBrk="0" hangingPunct="1">
      <a:defRPr sz="1952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1801" autoAdjust="0"/>
  </p:normalViewPr>
  <p:slideViewPr>
    <p:cSldViewPr snapToGrid="0">
      <p:cViewPr varScale="1">
        <p:scale>
          <a:sx n="79" d="100"/>
          <a:sy n="79" d="100"/>
        </p:scale>
        <p:origin x="154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3309" y="1195888"/>
            <a:ext cx="8537496" cy="2544010"/>
          </a:xfrm>
        </p:spPr>
        <p:txBody>
          <a:bodyPr anchor="b"/>
          <a:lstStyle>
            <a:lvl1pPr algn="ctr">
              <a:defRPr sz="6393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5514" y="3838005"/>
            <a:ext cx="7533085" cy="1764230"/>
          </a:xfrm>
        </p:spPr>
        <p:txBody>
          <a:bodyPr/>
          <a:lstStyle>
            <a:lvl1pPr marL="0" indent="0" algn="ctr">
              <a:buNone/>
              <a:defRPr sz="2557"/>
            </a:lvl1pPr>
            <a:lvl2pPr marL="487147" indent="0" algn="ctr">
              <a:buNone/>
              <a:defRPr sz="2131"/>
            </a:lvl2pPr>
            <a:lvl3pPr marL="974293" indent="0" algn="ctr">
              <a:buNone/>
              <a:defRPr sz="1918"/>
            </a:lvl3pPr>
            <a:lvl4pPr marL="1461440" indent="0" algn="ctr">
              <a:buNone/>
              <a:defRPr sz="1705"/>
            </a:lvl4pPr>
            <a:lvl5pPr marL="1948586" indent="0" algn="ctr">
              <a:buNone/>
              <a:defRPr sz="1705"/>
            </a:lvl5pPr>
            <a:lvl6pPr marL="2435733" indent="0" algn="ctr">
              <a:buNone/>
              <a:defRPr sz="1705"/>
            </a:lvl6pPr>
            <a:lvl7pPr marL="2922880" indent="0" algn="ctr">
              <a:buNone/>
              <a:defRPr sz="1705"/>
            </a:lvl7pPr>
            <a:lvl8pPr marL="3410026" indent="0" algn="ctr">
              <a:buNone/>
              <a:defRPr sz="1705"/>
            </a:lvl8pPr>
            <a:lvl9pPr marL="3897173" indent="0" algn="ctr">
              <a:buNone/>
              <a:defRPr sz="1705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685C6-79FB-4DFE-AF04-6CEB3641DDDF}" type="datetimeFigureOut">
              <a:rPr lang="ru-RU" smtClean="0"/>
              <a:t>21.01.2022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1EC95-544E-4E8D-8A84-FA819C1726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3224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685C6-79FB-4DFE-AF04-6CEB3641DDDF}" type="datetimeFigureOut">
              <a:rPr lang="ru-RU" smtClean="0"/>
              <a:t>21.01.2022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1EC95-544E-4E8D-8A84-FA819C1726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6736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7819" y="389044"/>
            <a:ext cx="2165762" cy="619256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0533" y="389044"/>
            <a:ext cx="6371734" cy="619256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685C6-79FB-4DFE-AF04-6CEB3641DDDF}" type="datetimeFigureOut">
              <a:rPr lang="ru-RU" smtClean="0"/>
              <a:t>21.01.2022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1EC95-544E-4E8D-8A84-FA819C1726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4277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685C6-79FB-4DFE-AF04-6CEB3641DDDF}" type="datetimeFigureOut">
              <a:rPr lang="ru-RU" smtClean="0"/>
              <a:t>21.01.2022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1EC95-544E-4E8D-8A84-FA819C1726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7680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02" y="1821743"/>
            <a:ext cx="8663047" cy="3039618"/>
          </a:xfrm>
        </p:spPr>
        <p:txBody>
          <a:bodyPr anchor="b"/>
          <a:lstStyle>
            <a:lvl1pPr>
              <a:defRPr sz="6393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02" y="4890117"/>
            <a:ext cx="8663047" cy="1598463"/>
          </a:xfrm>
        </p:spPr>
        <p:txBody>
          <a:bodyPr/>
          <a:lstStyle>
            <a:lvl1pPr marL="0" indent="0">
              <a:buNone/>
              <a:defRPr sz="2557">
                <a:solidFill>
                  <a:schemeClr val="tx1"/>
                </a:solidFill>
              </a:defRPr>
            </a:lvl1pPr>
            <a:lvl2pPr marL="487147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2pPr>
            <a:lvl3pPr marL="974293" indent="0">
              <a:buNone/>
              <a:defRPr sz="1918">
                <a:solidFill>
                  <a:schemeClr val="tx1">
                    <a:tint val="75000"/>
                  </a:schemeClr>
                </a:solidFill>
              </a:defRPr>
            </a:lvl3pPr>
            <a:lvl4pPr marL="1461440" indent="0">
              <a:buNone/>
              <a:defRPr sz="1705">
                <a:solidFill>
                  <a:schemeClr val="tx1">
                    <a:tint val="75000"/>
                  </a:schemeClr>
                </a:solidFill>
              </a:defRPr>
            </a:lvl4pPr>
            <a:lvl5pPr marL="1948586" indent="0">
              <a:buNone/>
              <a:defRPr sz="1705">
                <a:solidFill>
                  <a:schemeClr val="tx1">
                    <a:tint val="75000"/>
                  </a:schemeClr>
                </a:solidFill>
              </a:defRPr>
            </a:lvl5pPr>
            <a:lvl6pPr marL="2435733" indent="0">
              <a:buNone/>
              <a:defRPr sz="1705">
                <a:solidFill>
                  <a:schemeClr val="tx1">
                    <a:tint val="75000"/>
                  </a:schemeClr>
                </a:solidFill>
              </a:defRPr>
            </a:lvl6pPr>
            <a:lvl7pPr marL="2922880" indent="0">
              <a:buNone/>
              <a:defRPr sz="1705">
                <a:solidFill>
                  <a:schemeClr val="tx1">
                    <a:tint val="75000"/>
                  </a:schemeClr>
                </a:solidFill>
              </a:defRPr>
            </a:lvl7pPr>
            <a:lvl8pPr marL="3410026" indent="0">
              <a:buNone/>
              <a:defRPr sz="1705">
                <a:solidFill>
                  <a:schemeClr val="tx1">
                    <a:tint val="75000"/>
                  </a:schemeClr>
                </a:solidFill>
              </a:defRPr>
            </a:lvl8pPr>
            <a:lvl9pPr marL="3897173" indent="0">
              <a:buNone/>
              <a:defRPr sz="170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685C6-79FB-4DFE-AF04-6CEB3641DDDF}" type="datetimeFigureOut">
              <a:rPr lang="ru-RU" smtClean="0"/>
              <a:t>21.01.2022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1EC95-544E-4E8D-8A84-FA819C1726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7324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0533" y="1945221"/>
            <a:ext cx="4268748" cy="463639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4832" y="1945221"/>
            <a:ext cx="4268748" cy="463639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685C6-79FB-4DFE-AF04-6CEB3641DDDF}" type="datetimeFigureOut">
              <a:rPr lang="ru-RU" smtClean="0"/>
              <a:t>21.01.2022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1EC95-544E-4E8D-8A84-FA819C1726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9931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1841" y="389046"/>
            <a:ext cx="8663047" cy="1412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842" y="1791295"/>
            <a:ext cx="4249130" cy="877886"/>
          </a:xfrm>
        </p:spPr>
        <p:txBody>
          <a:bodyPr anchor="b"/>
          <a:lstStyle>
            <a:lvl1pPr marL="0" indent="0">
              <a:buNone/>
              <a:defRPr sz="2557" b="1"/>
            </a:lvl1pPr>
            <a:lvl2pPr marL="487147" indent="0">
              <a:buNone/>
              <a:defRPr sz="2131" b="1"/>
            </a:lvl2pPr>
            <a:lvl3pPr marL="974293" indent="0">
              <a:buNone/>
              <a:defRPr sz="1918" b="1"/>
            </a:lvl3pPr>
            <a:lvl4pPr marL="1461440" indent="0">
              <a:buNone/>
              <a:defRPr sz="1705" b="1"/>
            </a:lvl4pPr>
            <a:lvl5pPr marL="1948586" indent="0">
              <a:buNone/>
              <a:defRPr sz="1705" b="1"/>
            </a:lvl5pPr>
            <a:lvl6pPr marL="2435733" indent="0">
              <a:buNone/>
              <a:defRPr sz="1705" b="1"/>
            </a:lvl6pPr>
            <a:lvl7pPr marL="2922880" indent="0">
              <a:buNone/>
              <a:defRPr sz="1705" b="1"/>
            </a:lvl7pPr>
            <a:lvl8pPr marL="3410026" indent="0">
              <a:buNone/>
              <a:defRPr sz="1705" b="1"/>
            </a:lvl8pPr>
            <a:lvl9pPr marL="3897173" indent="0">
              <a:buNone/>
              <a:defRPr sz="1705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1842" y="2669181"/>
            <a:ext cx="4249130" cy="39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4833" y="1791295"/>
            <a:ext cx="4270056" cy="877886"/>
          </a:xfrm>
        </p:spPr>
        <p:txBody>
          <a:bodyPr anchor="b"/>
          <a:lstStyle>
            <a:lvl1pPr marL="0" indent="0">
              <a:buNone/>
              <a:defRPr sz="2557" b="1"/>
            </a:lvl1pPr>
            <a:lvl2pPr marL="487147" indent="0">
              <a:buNone/>
              <a:defRPr sz="2131" b="1"/>
            </a:lvl2pPr>
            <a:lvl3pPr marL="974293" indent="0">
              <a:buNone/>
              <a:defRPr sz="1918" b="1"/>
            </a:lvl3pPr>
            <a:lvl4pPr marL="1461440" indent="0">
              <a:buNone/>
              <a:defRPr sz="1705" b="1"/>
            </a:lvl4pPr>
            <a:lvl5pPr marL="1948586" indent="0">
              <a:buNone/>
              <a:defRPr sz="1705" b="1"/>
            </a:lvl5pPr>
            <a:lvl6pPr marL="2435733" indent="0">
              <a:buNone/>
              <a:defRPr sz="1705" b="1"/>
            </a:lvl6pPr>
            <a:lvl7pPr marL="2922880" indent="0">
              <a:buNone/>
              <a:defRPr sz="1705" b="1"/>
            </a:lvl7pPr>
            <a:lvl8pPr marL="3410026" indent="0">
              <a:buNone/>
              <a:defRPr sz="1705" b="1"/>
            </a:lvl8pPr>
            <a:lvl9pPr marL="3897173" indent="0">
              <a:buNone/>
              <a:defRPr sz="1705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4833" y="2669181"/>
            <a:ext cx="4270056" cy="39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685C6-79FB-4DFE-AF04-6CEB3641DDDF}" type="datetimeFigureOut">
              <a:rPr lang="ru-RU" smtClean="0"/>
              <a:t>21.01.2022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1EC95-544E-4E8D-8A84-FA819C1726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989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685C6-79FB-4DFE-AF04-6CEB3641DDDF}" type="datetimeFigureOut">
              <a:rPr lang="ru-RU" smtClean="0"/>
              <a:t>21.01.2022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1EC95-544E-4E8D-8A84-FA819C1726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577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685C6-79FB-4DFE-AF04-6CEB3641DDDF}" type="datetimeFigureOut">
              <a:rPr lang="ru-RU" smtClean="0"/>
              <a:t>21.01.2022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1EC95-544E-4E8D-8A84-FA819C1726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084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1841" y="487151"/>
            <a:ext cx="3239488" cy="1705028"/>
          </a:xfrm>
        </p:spPr>
        <p:txBody>
          <a:bodyPr anchor="b"/>
          <a:lstStyle>
            <a:lvl1pPr>
              <a:defRPr sz="341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0056" y="1052112"/>
            <a:ext cx="5084832" cy="5192893"/>
          </a:xfrm>
        </p:spPr>
        <p:txBody>
          <a:bodyPr/>
          <a:lstStyle>
            <a:lvl1pPr>
              <a:defRPr sz="3410"/>
            </a:lvl1pPr>
            <a:lvl2pPr>
              <a:defRPr sz="2983"/>
            </a:lvl2pPr>
            <a:lvl3pPr>
              <a:defRPr sz="2557"/>
            </a:lvl3pPr>
            <a:lvl4pPr>
              <a:defRPr sz="2131"/>
            </a:lvl4pPr>
            <a:lvl5pPr>
              <a:defRPr sz="2131"/>
            </a:lvl5pPr>
            <a:lvl6pPr>
              <a:defRPr sz="2131"/>
            </a:lvl6pPr>
            <a:lvl7pPr>
              <a:defRPr sz="2131"/>
            </a:lvl7pPr>
            <a:lvl8pPr>
              <a:defRPr sz="2131"/>
            </a:lvl8pPr>
            <a:lvl9pPr>
              <a:defRPr sz="2131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1841" y="2192179"/>
            <a:ext cx="3239488" cy="4061283"/>
          </a:xfrm>
        </p:spPr>
        <p:txBody>
          <a:bodyPr/>
          <a:lstStyle>
            <a:lvl1pPr marL="0" indent="0">
              <a:buNone/>
              <a:defRPr sz="1705"/>
            </a:lvl1pPr>
            <a:lvl2pPr marL="487147" indent="0">
              <a:buNone/>
              <a:defRPr sz="1492"/>
            </a:lvl2pPr>
            <a:lvl3pPr marL="974293" indent="0">
              <a:buNone/>
              <a:defRPr sz="1279"/>
            </a:lvl3pPr>
            <a:lvl4pPr marL="1461440" indent="0">
              <a:buNone/>
              <a:defRPr sz="1066"/>
            </a:lvl4pPr>
            <a:lvl5pPr marL="1948586" indent="0">
              <a:buNone/>
              <a:defRPr sz="1066"/>
            </a:lvl5pPr>
            <a:lvl6pPr marL="2435733" indent="0">
              <a:buNone/>
              <a:defRPr sz="1066"/>
            </a:lvl6pPr>
            <a:lvl7pPr marL="2922880" indent="0">
              <a:buNone/>
              <a:defRPr sz="1066"/>
            </a:lvl7pPr>
            <a:lvl8pPr marL="3410026" indent="0">
              <a:buNone/>
              <a:defRPr sz="1066"/>
            </a:lvl8pPr>
            <a:lvl9pPr marL="3897173" indent="0">
              <a:buNone/>
              <a:defRPr sz="106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685C6-79FB-4DFE-AF04-6CEB3641DDDF}" type="datetimeFigureOut">
              <a:rPr lang="ru-RU" smtClean="0"/>
              <a:t>21.01.2022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1EC95-544E-4E8D-8A84-FA819C1726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551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1841" y="487151"/>
            <a:ext cx="3239488" cy="1705028"/>
          </a:xfrm>
        </p:spPr>
        <p:txBody>
          <a:bodyPr anchor="b"/>
          <a:lstStyle>
            <a:lvl1pPr>
              <a:defRPr sz="341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0056" y="1052112"/>
            <a:ext cx="5084832" cy="5192893"/>
          </a:xfrm>
        </p:spPr>
        <p:txBody>
          <a:bodyPr anchor="t"/>
          <a:lstStyle>
            <a:lvl1pPr marL="0" indent="0">
              <a:buNone/>
              <a:defRPr sz="3410"/>
            </a:lvl1pPr>
            <a:lvl2pPr marL="487147" indent="0">
              <a:buNone/>
              <a:defRPr sz="2983"/>
            </a:lvl2pPr>
            <a:lvl3pPr marL="974293" indent="0">
              <a:buNone/>
              <a:defRPr sz="2557"/>
            </a:lvl3pPr>
            <a:lvl4pPr marL="1461440" indent="0">
              <a:buNone/>
              <a:defRPr sz="2131"/>
            </a:lvl4pPr>
            <a:lvl5pPr marL="1948586" indent="0">
              <a:buNone/>
              <a:defRPr sz="2131"/>
            </a:lvl5pPr>
            <a:lvl6pPr marL="2435733" indent="0">
              <a:buNone/>
              <a:defRPr sz="2131"/>
            </a:lvl6pPr>
            <a:lvl7pPr marL="2922880" indent="0">
              <a:buNone/>
              <a:defRPr sz="2131"/>
            </a:lvl7pPr>
            <a:lvl8pPr marL="3410026" indent="0">
              <a:buNone/>
              <a:defRPr sz="2131"/>
            </a:lvl8pPr>
            <a:lvl9pPr marL="3897173" indent="0">
              <a:buNone/>
              <a:defRPr sz="2131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1841" y="2192179"/>
            <a:ext cx="3239488" cy="4061283"/>
          </a:xfrm>
        </p:spPr>
        <p:txBody>
          <a:bodyPr/>
          <a:lstStyle>
            <a:lvl1pPr marL="0" indent="0">
              <a:buNone/>
              <a:defRPr sz="1705"/>
            </a:lvl1pPr>
            <a:lvl2pPr marL="487147" indent="0">
              <a:buNone/>
              <a:defRPr sz="1492"/>
            </a:lvl2pPr>
            <a:lvl3pPr marL="974293" indent="0">
              <a:buNone/>
              <a:defRPr sz="1279"/>
            </a:lvl3pPr>
            <a:lvl4pPr marL="1461440" indent="0">
              <a:buNone/>
              <a:defRPr sz="1066"/>
            </a:lvl4pPr>
            <a:lvl5pPr marL="1948586" indent="0">
              <a:buNone/>
              <a:defRPr sz="1066"/>
            </a:lvl5pPr>
            <a:lvl6pPr marL="2435733" indent="0">
              <a:buNone/>
              <a:defRPr sz="1066"/>
            </a:lvl6pPr>
            <a:lvl7pPr marL="2922880" indent="0">
              <a:buNone/>
              <a:defRPr sz="1066"/>
            </a:lvl7pPr>
            <a:lvl8pPr marL="3410026" indent="0">
              <a:buNone/>
              <a:defRPr sz="1066"/>
            </a:lvl8pPr>
            <a:lvl9pPr marL="3897173" indent="0">
              <a:buNone/>
              <a:defRPr sz="106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685C6-79FB-4DFE-AF04-6CEB3641DDDF}" type="datetimeFigureOut">
              <a:rPr lang="ru-RU" smtClean="0"/>
              <a:t>21.01.2022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1EC95-544E-4E8D-8A84-FA819C1726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2906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0533" y="389046"/>
            <a:ext cx="8663047" cy="1412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0533" y="1945221"/>
            <a:ext cx="8663047" cy="4636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0533" y="6772752"/>
            <a:ext cx="2259925" cy="3890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B685C6-79FB-4DFE-AF04-6CEB3641DDDF}" type="datetimeFigureOut">
              <a:rPr lang="ru-RU" smtClean="0"/>
              <a:t>21.01.2022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27113" y="6772752"/>
            <a:ext cx="3389888" cy="3890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3655" y="6772752"/>
            <a:ext cx="2259925" cy="3890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11EC95-544E-4E8D-8A84-FA819C1726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8698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74293" rtl="0" eaLnBrk="1" latinLnBrk="0" hangingPunct="1">
        <a:lnSpc>
          <a:spcPct val="90000"/>
        </a:lnSpc>
        <a:spcBef>
          <a:spcPct val="0"/>
        </a:spcBef>
        <a:buNone/>
        <a:defRPr sz="468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573" indent="-243573" algn="l" defTabSz="974293" rtl="0" eaLnBrk="1" latinLnBrk="0" hangingPunct="1">
        <a:lnSpc>
          <a:spcPct val="90000"/>
        </a:lnSpc>
        <a:spcBef>
          <a:spcPts val="1066"/>
        </a:spcBef>
        <a:buFont typeface="Arial" panose="020B0604020202020204" pitchFamily="34" charset="0"/>
        <a:buChar char="•"/>
        <a:defRPr sz="2983" kern="1200">
          <a:solidFill>
            <a:schemeClr val="tx1"/>
          </a:solidFill>
          <a:latin typeface="+mn-lt"/>
          <a:ea typeface="+mn-ea"/>
          <a:cs typeface="+mn-cs"/>
        </a:defRPr>
      </a:lvl1pPr>
      <a:lvl2pPr marL="730720" indent="-243573" algn="l" defTabSz="974293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57" kern="1200">
          <a:solidFill>
            <a:schemeClr val="tx1"/>
          </a:solidFill>
          <a:latin typeface="+mn-lt"/>
          <a:ea typeface="+mn-ea"/>
          <a:cs typeface="+mn-cs"/>
        </a:defRPr>
      </a:lvl2pPr>
      <a:lvl3pPr marL="1217867" indent="-243573" algn="l" defTabSz="974293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1" kern="1200">
          <a:solidFill>
            <a:schemeClr val="tx1"/>
          </a:solidFill>
          <a:latin typeface="+mn-lt"/>
          <a:ea typeface="+mn-ea"/>
          <a:cs typeface="+mn-cs"/>
        </a:defRPr>
      </a:lvl3pPr>
      <a:lvl4pPr marL="1705013" indent="-243573" algn="l" defTabSz="974293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18" kern="1200">
          <a:solidFill>
            <a:schemeClr val="tx1"/>
          </a:solidFill>
          <a:latin typeface="+mn-lt"/>
          <a:ea typeface="+mn-ea"/>
          <a:cs typeface="+mn-cs"/>
        </a:defRPr>
      </a:lvl4pPr>
      <a:lvl5pPr marL="2192160" indent="-243573" algn="l" defTabSz="974293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18" kern="1200">
          <a:solidFill>
            <a:schemeClr val="tx1"/>
          </a:solidFill>
          <a:latin typeface="+mn-lt"/>
          <a:ea typeface="+mn-ea"/>
          <a:cs typeface="+mn-cs"/>
        </a:defRPr>
      </a:lvl5pPr>
      <a:lvl6pPr marL="2679306" indent="-243573" algn="l" defTabSz="974293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18" kern="1200">
          <a:solidFill>
            <a:schemeClr val="tx1"/>
          </a:solidFill>
          <a:latin typeface="+mn-lt"/>
          <a:ea typeface="+mn-ea"/>
          <a:cs typeface="+mn-cs"/>
        </a:defRPr>
      </a:lvl6pPr>
      <a:lvl7pPr marL="3166453" indent="-243573" algn="l" defTabSz="974293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18" kern="1200">
          <a:solidFill>
            <a:schemeClr val="tx1"/>
          </a:solidFill>
          <a:latin typeface="+mn-lt"/>
          <a:ea typeface="+mn-ea"/>
          <a:cs typeface="+mn-cs"/>
        </a:defRPr>
      </a:lvl7pPr>
      <a:lvl8pPr marL="3653600" indent="-243573" algn="l" defTabSz="974293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18" kern="1200">
          <a:solidFill>
            <a:schemeClr val="tx1"/>
          </a:solidFill>
          <a:latin typeface="+mn-lt"/>
          <a:ea typeface="+mn-ea"/>
          <a:cs typeface="+mn-cs"/>
        </a:defRPr>
      </a:lvl8pPr>
      <a:lvl9pPr marL="4140746" indent="-243573" algn="l" defTabSz="974293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1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4293" rtl="0" eaLnBrk="1" latinLnBrk="0" hangingPunct="1">
        <a:defRPr sz="1918" kern="1200">
          <a:solidFill>
            <a:schemeClr val="tx1"/>
          </a:solidFill>
          <a:latin typeface="+mn-lt"/>
          <a:ea typeface="+mn-ea"/>
          <a:cs typeface="+mn-cs"/>
        </a:defRPr>
      </a:lvl1pPr>
      <a:lvl2pPr marL="487147" algn="l" defTabSz="974293" rtl="0" eaLnBrk="1" latinLnBrk="0" hangingPunct="1">
        <a:defRPr sz="1918" kern="1200">
          <a:solidFill>
            <a:schemeClr val="tx1"/>
          </a:solidFill>
          <a:latin typeface="+mn-lt"/>
          <a:ea typeface="+mn-ea"/>
          <a:cs typeface="+mn-cs"/>
        </a:defRPr>
      </a:lvl2pPr>
      <a:lvl3pPr marL="974293" algn="l" defTabSz="974293" rtl="0" eaLnBrk="1" latinLnBrk="0" hangingPunct="1">
        <a:defRPr sz="1918" kern="1200">
          <a:solidFill>
            <a:schemeClr val="tx1"/>
          </a:solidFill>
          <a:latin typeface="+mn-lt"/>
          <a:ea typeface="+mn-ea"/>
          <a:cs typeface="+mn-cs"/>
        </a:defRPr>
      </a:lvl3pPr>
      <a:lvl4pPr marL="1461440" algn="l" defTabSz="974293" rtl="0" eaLnBrk="1" latinLnBrk="0" hangingPunct="1">
        <a:defRPr sz="1918" kern="1200">
          <a:solidFill>
            <a:schemeClr val="tx1"/>
          </a:solidFill>
          <a:latin typeface="+mn-lt"/>
          <a:ea typeface="+mn-ea"/>
          <a:cs typeface="+mn-cs"/>
        </a:defRPr>
      </a:lvl4pPr>
      <a:lvl5pPr marL="1948586" algn="l" defTabSz="974293" rtl="0" eaLnBrk="1" latinLnBrk="0" hangingPunct="1">
        <a:defRPr sz="1918" kern="1200">
          <a:solidFill>
            <a:schemeClr val="tx1"/>
          </a:solidFill>
          <a:latin typeface="+mn-lt"/>
          <a:ea typeface="+mn-ea"/>
          <a:cs typeface="+mn-cs"/>
        </a:defRPr>
      </a:lvl5pPr>
      <a:lvl6pPr marL="2435733" algn="l" defTabSz="974293" rtl="0" eaLnBrk="1" latinLnBrk="0" hangingPunct="1">
        <a:defRPr sz="1918" kern="1200">
          <a:solidFill>
            <a:schemeClr val="tx1"/>
          </a:solidFill>
          <a:latin typeface="+mn-lt"/>
          <a:ea typeface="+mn-ea"/>
          <a:cs typeface="+mn-cs"/>
        </a:defRPr>
      </a:lvl6pPr>
      <a:lvl7pPr marL="2922880" algn="l" defTabSz="974293" rtl="0" eaLnBrk="1" latinLnBrk="0" hangingPunct="1">
        <a:defRPr sz="1918" kern="1200">
          <a:solidFill>
            <a:schemeClr val="tx1"/>
          </a:solidFill>
          <a:latin typeface="+mn-lt"/>
          <a:ea typeface="+mn-ea"/>
          <a:cs typeface="+mn-cs"/>
        </a:defRPr>
      </a:lvl7pPr>
      <a:lvl8pPr marL="3410026" algn="l" defTabSz="974293" rtl="0" eaLnBrk="1" latinLnBrk="0" hangingPunct="1">
        <a:defRPr sz="1918" kern="1200">
          <a:solidFill>
            <a:schemeClr val="tx1"/>
          </a:solidFill>
          <a:latin typeface="+mn-lt"/>
          <a:ea typeface="+mn-ea"/>
          <a:cs typeface="+mn-cs"/>
        </a:defRPr>
      </a:lvl8pPr>
      <a:lvl9pPr marL="3897173" algn="l" defTabSz="974293" rtl="0" eaLnBrk="1" latinLnBrk="0" hangingPunct="1">
        <a:defRPr sz="191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80021" cy="73072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021" y="-1"/>
            <a:ext cx="5065700" cy="730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3778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3" y="-3"/>
            <a:ext cx="10044113" cy="7307265"/>
          </a:xfrm>
        </p:spPr>
      </p:pic>
    </p:spTree>
    <p:extLst>
      <p:ext uri="{BB962C8B-B14F-4D97-AF65-F5344CB8AC3E}">
        <p14:creationId xmlns:p14="http://schemas.microsoft.com/office/powerpoint/2010/main" val="1150359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0044113" cy="7307264"/>
          </a:xfrm>
        </p:spPr>
      </p:pic>
    </p:spTree>
    <p:extLst>
      <p:ext uri="{BB962C8B-B14F-4D97-AF65-F5344CB8AC3E}">
        <p14:creationId xmlns:p14="http://schemas.microsoft.com/office/powerpoint/2010/main" val="28492705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0044113" cy="7307264"/>
          </a:xfrm>
        </p:spPr>
      </p:pic>
    </p:spTree>
    <p:extLst>
      <p:ext uri="{BB962C8B-B14F-4D97-AF65-F5344CB8AC3E}">
        <p14:creationId xmlns:p14="http://schemas.microsoft.com/office/powerpoint/2010/main" val="25176315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0044113" cy="7307264"/>
          </a:xfrm>
        </p:spPr>
      </p:pic>
    </p:spTree>
    <p:extLst>
      <p:ext uri="{BB962C8B-B14F-4D97-AF65-F5344CB8AC3E}">
        <p14:creationId xmlns:p14="http://schemas.microsoft.com/office/powerpoint/2010/main" val="3411745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0044113" cy="7307264"/>
          </a:xfrm>
        </p:spPr>
      </p:pic>
    </p:spTree>
    <p:extLst>
      <p:ext uri="{BB962C8B-B14F-4D97-AF65-F5344CB8AC3E}">
        <p14:creationId xmlns:p14="http://schemas.microsoft.com/office/powerpoint/2010/main" val="7960011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0044113" cy="7307264"/>
          </a:xfrm>
        </p:spPr>
      </p:pic>
    </p:spTree>
    <p:extLst>
      <p:ext uri="{BB962C8B-B14F-4D97-AF65-F5344CB8AC3E}">
        <p14:creationId xmlns:p14="http://schemas.microsoft.com/office/powerpoint/2010/main" val="560200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0044113" cy="7307264"/>
          </a:xfrm>
        </p:spPr>
      </p:pic>
    </p:spTree>
    <p:extLst>
      <p:ext uri="{BB962C8B-B14F-4D97-AF65-F5344CB8AC3E}">
        <p14:creationId xmlns:p14="http://schemas.microsoft.com/office/powerpoint/2010/main" val="39587882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0044113" cy="7307264"/>
          </a:xfrm>
        </p:spPr>
      </p:pic>
    </p:spTree>
    <p:extLst>
      <p:ext uri="{BB962C8B-B14F-4D97-AF65-F5344CB8AC3E}">
        <p14:creationId xmlns:p14="http://schemas.microsoft.com/office/powerpoint/2010/main" val="671685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04008" y="1299504"/>
            <a:ext cx="7430155" cy="4831146"/>
          </a:xfrm>
        </p:spPr>
      </p:pic>
    </p:spTree>
    <p:extLst>
      <p:ext uri="{BB962C8B-B14F-4D97-AF65-F5344CB8AC3E}">
        <p14:creationId xmlns:p14="http://schemas.microsoft.com/office/powerpoint/2010/main" val="756070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35341" y="-1335343"/>
            <a:ext cx="7373431" cy="10044113"/>
          </a:xfrm>
        </p:spPr>
      </p:pic>
    </p:spTree>
    <p:extLst>
      <p:ext uri="{BB962C8B-B14F-4D97-AF65-F5344CB8AC3E}">
        <p14:creationId xmlns:p14="http://schemas.microsoft.com/office/powerpoint/2010/main" val="3376850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77005" y="-1359846"/>
            <a:ext cx="7290105" cy="10044114"/>
          </a:xfrm>
        </p:spPr>
      </p:pic>
    </p:spTree>
    <p:extLst>
      <p:ext uri="{BB962C8B-B14F-4D97-AF65-F5344CB8AC3E}">
        <p14:creationId xmlns:p14="http://schemas.microsoft.com/office/powerpoint/2010/main" val="9261398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68425" y="-1368427"/>
            <a:ext cx="7307264" cy="10044113"/>
          </a:xfrm>
        </p:spPr>
      </p:pic>
    </p:spTree>
    <p:extLst>
      <p:ext uri="{BB962C8B-B14F-4D97-AF65-F5344CB8AC3E}">
        <p14:creationId xmlns:p14="http://schemas.microsoft.com/office/powerpoint/2010/main" val="2005624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50308" y="-1350308"/>
            <a:ext cx="7343497" cy="10044112"/>
          </a:xfrm>
        </p:spPr>
      </p:pic>
    </p:spTree>
    <p:extLst>
      <p:ext uri="{BB962C8B-B14F-4D97-AF65-F5344CB8AC3E}">
        <p14:creationId xmlns:p14="http://schemas.microsoft.com/office/powerpoint/2010/main" val="30988387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00911" y="-1400909"/>
            <a:ext cx="7242292" cy="10044112"/>
          </a:xfrm>
        </p:spPr>
      </p:pic>
    </p:spTree>
    <p:extLst>
      <p:ext uri="{BB962C8B-B14F-4D97-AF65-F5344CB8AC3E}">
        <p14:creationId xmlns:p14="http://schemas.microsoft.com/office/powerpoint/2010/main" val="2583215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68427" y="-1368425"/>
            <a:ext cx="7307262" cy="10044114"/>
          </a:xfrm>
        </p:spPr>
      </p:pic>
    </p:spTree>
    <p:extLst>
      <p:ext uri="{BB962C8B-B14F-4D97-AF65-F5344CB8AC3E}">
        <p14:creationId xmlns:p14="http://schemas.microsoft.com/office/powerpoint/2010/main" val="8126991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0044113" cy="7307264"/>
          </a:xfrm>
        </p:spPr>
      </p:pic>
    </p:spTree>
    <p:extLst>
      <p:ext uri="{BB962C8B-B14F-4D97-AF65-F5344CB8AC3E}">
        <p14:creationId xmlns:p14="http://schemas.microsoft.com/office/powerpoint/2010/main" val="42499106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0044113" cy="7307264"/>
          </a:xfrm>
        </p:spPr>
      </p:pic>
    </p:spTree>
    <p:extLst>
      <p:ext uri="{BB962C8B-B14F-4D97-AF65-F5344CB8AC3E}">
        <p14:creationId xmlns:p14="http://schemas.microsoft.com/office/powerpoint/2010/main" val="280539518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</TotalTime>
  <Words>0</Words>
  <Application>Microsoft Office PowerPoint</Application>
  <PresentationFormat>Произвольный</PresentationFormat>
  <Paragraphs>0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МДОУ 3</dc:creator>
  <cp:lastModifiedBy>МДОУ 3</cp:lastModifiedBy>
  <cp:revision>1</cp:revision>
  <dcterms:created xsi:type="dcterms:W3CDTF">2022-01-21T09:38:19Z</dcterms:created>
  <dcterms:modified xsi:type="dcterms:W3CDTF">2022-01-21T09:45:43Z</dcterms:modified>
</cp:coreProperties>
</file>