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362" r:id="rId3"/>
    <p:sldId id="375" r:id="rId4"/>
    <p:sldId id="363" r:id="rId5"/>
    <p:sldId id="367" r:id="rId6"/>
    <p:sldId id="368" r:id="rId7"/>
    <p:sldId id="364" r:id="rId8"/>
    <p:sldId id="342" r:id="rId9"/>
    <p:sldId id="343" r:id="rId10"/>
    <p:sldId id="350" r:id="rId11"/>
    <p:sldId id="348" r:id="rId12"/>
    <p:sldId id="383" r:id="rId13"/>
    <p:sldId id="384" r:id="rId14"/>
    <p:sldId id="385" r:id="rId15"/>
    <p:sldId id="380" r:id="rId16"/>
    <p:sldId id="381" r:id="rId17"/>
    <p:sldId id="352" r:id="rId18"/>
    <p:sldId id="386" r:id="rId19"/>
    <p:sldId id="365" r:id="rId20"/>
    <p:sldId id="369" r:id="rId21"/>
    <p:sldId id="370" r:id="rId22"/>
    <p:sldId id="371" r:id="rId23"/>
    <p:sldId id="372" r:id="rId24"/>
    <p:sldId id="373" r:id="rId25"/>
    <p:sldId id="376" r:id="rId26"/>
    <p:sldId id="377" r:id="rId27"/>
    <p:sldId id="378" r:id="rId28"/>
    <p:sldId id="379" r:id="rId29"/>
    <p:sldId id="356" r:id="rId30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87024"/>
    <a:srgbClr val="FF7C80"/>
    <a:srgbClr val="D6BBEB"/>
    <a:srgbClr val="FF9966"/>
    <a:srgbClr val="FFCC66"/>
    <a:srgbClr val="FFCCFF"/>
    <a:srgbClr val="FFFF99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552" autoAdjust="0"/>
  </p:normalViewPr>
  <p:slideViewPr>
    <p:cSldViewPr snapToGrid="0">
      <p:cViewPr varScale="1">
        <p:scale>
          <a:sx n="74" d="100"/>
          <a:sy n="74" d="100"/>
        </p:scale>
        <p:origin x="3174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0854-EFFF-48DA-B2DE-D9B5B15C8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E6FD5F-028F-4BEB-A8A2-219E6A5C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38537A-3E24-46B1-9377-96B96EB8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557F8-E267-4896-8D02-95B822EB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B3FC8-1640-4615-A2A1-5CABB49C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0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FE5FF-8948-441C-9DDA-3CD42AA3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65A3CE-99CF-4287-9A89-050ED4B0B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2AAC8-54EB-4E47-8697-640461E5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3503DF-0109-4659-AC02-AEE49561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CE2E0-CE33-4DEF-8829-DD9516A3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2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FB6A94-6E90-4A3B-B5C8-69C85F6C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670536-3AF1-4831-BADA-5C280965E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83433-49AD-48AE-AADE-EFF804BE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9CC27-BFAF-4C36-A738-45E475DB0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B2ABF-69B9-4CAA-BFFE-71DC7ED2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7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CD204-D6A7-49EC-B8D9-BFABB2D6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EC2C1-1F2E-4D68-B487-F92C2E10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501239-2C1C-4745-BA41-B6BF72D2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8C7E8-2013-452D-99A7-BC7D77E4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19597-0B91-403D-A97F-5812B0CD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1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FFE3-1222-46E4-8C43-9A7D069C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F5E5E-F0D3-46D3-B84B-48A7CFBBA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4DF23-0AE9-47C1-A7B8-1EE83893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A818C1-CB0D-46B7-95CE-86378061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EFD508-4BFE-4251-88C5-A0E245F5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5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82C2C-CD37-4BF9-801B-47FB8B7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E68E7-0407-468D-B5FE-AA924B3E1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974FD0-805D-4217-A439-60688CF00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3845C6-BD84-4979-A863-13C82F7CF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9B0C82-9F99-4D17-B2B6-716C8CB3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FAA7C3-A38D-4712-886B-983AE418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5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32AAD-BF0D-4881-B7F2-E30D41D8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88CB05-17EE-4433-90DA-163364207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00A638-FD66-47A3-ACAC-618BD124C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78271B-4925-40F9-B26A-2FA8B1D4B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7A5999-B24C-46F5-8397-BE8CAB429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80D4DF-E9EB-4BF1-85E0-97876EE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33AE9B-F1A8-402C-88B0-2D89692C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60B76D-C398-41F9-AB0B-F7DF6B90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5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9C6A6-705F-4C71-A0EC-29997059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0FB325-C822-4152-B4B8-84AD30A9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3D6DC-9424-4EEC-A758-F9C098AB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2C332E-4DF7-49D3-8D7B-067B951B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9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3AFBA6-4022-4901-AE73-D3132257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A5B6D6-64C3-4AF7-A363-BB40D6D34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869289-F57B-4E0D-ACD4-3A15D2FA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FDDF2-62C3-4DAA-A972-222E5679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2D0A8-F373-4153-BFCC-6F06309C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8FEF6B-7EF7-4443-A2FE-F8D05EC58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5D36C3-CE39-43FF-A995-33133FE3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72BC1B-F4C2-4B3F-84AA-636B5696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F85E0-E626-4926-82D8-2A8930F8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9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E0197-DF14-4A37-8D46-AE1078A7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AA80EF-6736-4ACE-A4E3-8F65A7DE3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0517E4-1AC0-405C-8B25-2F464124E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19BC5E-923C-4979-8893-77EC44A55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7DC8D-44C1-4C53-B9C6-C6CA032CB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3EAB2C-06B8-4614-9247-41ABF1E2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7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4F63-EE0A-453C-A9FB-C6CA1D06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C0B3AC-3FDC-4AC9-80C6-E6DE5F4E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41465-D05D-429C-93ED-6605A322C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5C74-7F3D-4443-8C25-37257A79115D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D15A9-0CAA-49EC-8B42-6CF2D2A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E591A-BA00-47E7-9134-416FF55BE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0D75-181E-4FC8-A946-24AC2F9A1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88786"/>
            <a:ext cx="4931596" cy="36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2" descr="https://ds04.infourok.ru/uploads/ex/0291/00028718-875d74ea/hello_html_74b33a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24309"/>
            <a:ext cx="3046084" cy="109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4930" y="158175"/>
            <a:ext cx="372307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en-US" sz="32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‘’</a:t>
            </a:r>
            <a:r>
              <a:rPr lang="ru-RU" sz="32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Диалог с семьей</a:t>
            </a:r>
            <a:r>
              <a:rPr lang="en-US" sz="3200" b="1" dirty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’’</a:t>
            </a:r>
            <a:endParaRPr lang="ru-RU" sz="3200" b="1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714" y="1278774"/>
            <a:ext cx="2810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Газета основана: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сентябрь 2007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9958" y="1184494"/>
            <a:ext cx="2293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№ 4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2022 – 2023 уч.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5768" y="1476363"/>
            <a:ext cx="64937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Издание: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учреждение детский сад № 3, </a:t>
            </a:r>
          </a:p>
          <a:p>
            <a:pPr algn="just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Узловский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р-н, п. Дубовка, ул. Пионерская, д. 24А, т-н: 7-14-57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109" y="3248030"/>
            <a:ext cx="636824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lumn Simple cyr-lat" panose="02000500000000000000" pitchFamily="2" charset="0"/>
              </a:rPr>
              <a:t>        </a:t>
            </a:r>
            <a:r>
              <a:rPr lang="ru-RU" sz="24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помним, мы гордимся»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6109" y="3630798"/>
            <a:ext cx="3047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Содержание номера: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4597" y="4107095"/>
            <a:ext cx="6368249" cy="29991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Консультация для родителей «Патриотическое воспитание дошкольника».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Памятка для родителей «Основы патриотического воспитания».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Рекомендации для родителей «Как воспитать маленького патриота».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Это интересно «Праздники календаря».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Мастерим вместе с детьми.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Самая умная страничка.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Из жизни ДОУ.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5490" y="7065266"/>
            <a:ext cx="4036623" cy="25853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Редакционная коллегия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Логачева Надежда Владимировна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Экспертный совет:</a:t>
            </a:r>
          </a:p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Буцяк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Нина Николаевна, заведующий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МКДОУ,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Седова Екатерина Сергеевна,</a:t>
            </a:r>
          </a:p>
          <a:p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зам.заведующего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ВиМР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6" y="7263078"/>
            <a:ext cx="2436157" cy="20165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59" y="5656607"/>
            <a:ext cx="1417689" cy="178955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057786" y="2628259"/>
            <a:ext cx="2986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номера:</a:t>
            </a:r>
          </a:p>
        </p:txBody>
      </p:sp>
    </p:spTree>
    <p:extLst>
      <p:ext uri="{BB962C8B-B14F-4D97-AF65-F5344CB8AC3E}">
        <p14:creationId xmlns:p14="http://schemas.microsoft.com/office/powerpoint/2010/main" val="38396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51" y="172753"/>
            <a:ext cx="6686550" cy="3416320"/>
          </a:xfrm>
          <a:prstGeom prst="rect">
            <a:avLst/>
          </a:prstGeom>
          <a:solidFill>
            <a:srgbClr val="D6BBEB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Победы навсегда связан с историей каждой семьи, каждого человека, ведь победа над фашизмом – это вклад в жизнь всего человечества! Хранителями памяти поколений выступают книги о Великой Отечественной войне.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Прикоснуться к празднику Победы важно всем, особенно детям. Ведь детям предстоит сохранить память о великом событии в истории нашей страны. Поэтому так важно знакомить детей с историей родной страны, учить любить ее, ценить и уважать заслуги и подвиги наших ветеранов. С целью воспитания у детей патриотических чувств, интереса к ее героическому прошлому, уважения к павшим защитникам Родины.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5842" y="3790793"/>
            <a:ext cx="4572000" cy="400110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защиты детей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9" y="4291145"/>
            <a:ext cx="6100982" cy="24653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7276" y="6957001"/>
            <a:ext cx="65151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день защиты детей – всемирный праздник, направленный на улучшение благополучия детей. В торжествах участвуют дети и их родители, воспитатели и учителя, правозащитные и благотворительные организации.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 2023 году Международный день защиты детей отмечается 1 июня и проходит 74 раз.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праздника – защитить права ребенка, обратить внимание людей на проблемы несовершеннолетних, их роль и место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254138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659" y="813251"/>
            <a:ext cx="651510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День России в 2023 г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отмечается 12 июня.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Это государственный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праздник, официальный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 день в стране. Он символизирует свободу и единение нации. Его празднуют все граждане РФ. В народе этот день часто называют Днем независимости России.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России носит черты патриотического характера. Праздник призывает к миру и объединению.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12 июня улицы украшают флагами и национальной символикой.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2" y="422517"/>
            <a:ext cx="2872154" cy="161529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108296" y="5161280"/>
            <a:ext cx="2520463" cy="5050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2" y="4426620"/>
            <a:ext cx="3669323" cy="24462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4620" y="7069884"/>
            <a:ext cx="6628759" cy="2585323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Троица – один из 12 главных православных праздников. Он отмечается ежегодно в воскресенье, на 50-й день после Пасхи. В 2022 году Троица приходится на 12 июня. Официальное церковное название праздника – День Святой Троицы. Пятидесятница. Он установлен в честь сошествия Святого Духа на апостолов и Деву Марию на 50-й день после воскресения Иисуса Христа. Праздник символизирует единство Святого Духа, Бога-Отца и Бога-Сына.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96919" y="191685"/>
            <a:ext cx="1916807" cy="461665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России</a:t>
            </a:r>
          </a:p>
        </p:txBody>
      </p:sp>
    </p:spTree>
    <p:extLst>
      <p:ext uri="{BB962C8B-B14F-4D97-AF65-F5344CB8AC3E}">
        <p14:creationId xmlns:p14="http://schemas.microsoft.com/office/powerpoint/2010/main" val="25399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04987A-2168-E320-5B8F-2395A09E8445}"/>
              </a:ext>
            </a:extLst>
          </p:cNvPr>
          <p:cNvSpPr txBox="1"/>
          <p:nvPr/>
        </p:nvSpPr>
        <p:spPr>
          <a:xfrm>
            <a:off x="164206" y="555975"/>
            <a:ext cx="6529587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Мастер-класс «Флаг России»</a:t>
            </a:r>
            <a:endParaRPr lang="ru-RU" sz="2000" b="0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Для этого понадобится лист </a:t>
            </a:r>
          </a:p>
          <a:p>
            <a:pPr algn="l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картона. </a:t>
            </a:r>
          </a:p>
          <a:p>
            <a:pPr algn="l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три полоски белого, синего </a:t>
            </a:r>
          </a:p>
          <a:p>
            <a:pPr algn="l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красного цвета. </a:t>
            </a:r>
          </a:p>
          <a:p>
            <a:pPr algn="l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так же клей, ножницы.</a:t>
            </a:r>
            <a:endParaRPr lang="ru-RU" sz="2000" b="1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84BDF3-7DE8-7B3B-C904-D2BA7EFC6BA8}"/>
              </a:ext>
            </a:extLst>
          </p:cNvPr>
          <p:cNvSpPr txBox="1"/>
          <p:nvPr/>
        </p:nvSpPr>
        <p:spPr>
          <a:xfrm>
            <a:off x="164541" y="2493193"/>
            <a:ext cx="630360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2.Склеиваем между собой полоски бумаги так, чтобы получились «петельки».</a:t>
            </a:r>
            <a:endParaRPr lang="ru-RU" sz="2000" b="1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148B6F5-53EB-08FF-DC62-7DE1D20EB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6" y="3319406"/>
            <a:ext cx="2541432" cy="221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E40A968D-E592-8032-28D0-9268EE949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91" y="3277554"/>
            <a:ext cx="2289828" cy="2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23E07D-CAC0-FC0A-5A06-0D4880B87E26}"/>
              </a:ext>
            </a:extLst>
          </p:cNvPr>
          <p:cNvSpPr txBox="1"/>
          <p:nvPr/>
        </p:nvSpPr>
        <p:spPr>
          <a:xfrm>
            <a:off x="280116" y="5586611"/>
            <a:ext cx="6303604" cy="16312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Потом приклеиваем на лист картона заготовки по порядку, сначала белые петельки, следующий ряд синие, затем красные. По желанию можно продлить приклеивать заготовки, тем самым флаг получится длинным.</a:t>
            </a:r>
            <a:endParaRPr lang="ru-RU" sz="2000" b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3AA9C61-CA82-F56C-627E-CD5F4D48F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16" y="7364081"/>
            <a:ext cx="1296450" cy="2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C6A1149-DD18-8BE0-8A47-6811D5147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12" y="7364081"/>
            <a:ext cx="1549979" cy="2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7D6096-D57F-6455-9337-9FDA3F4169D8}"/>
              </a:ext>
            </a:extLst>
          </p:cNvPr>
          <p:cNvSpPr txBox="1"/>
          <p:nvPr/>
        </p:nvSpPr>
        <p:spPr>
          <a:xfrm>
            <a:off x="3684971" y="8316427"/>
            <a:ext cx="300882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Поделка готова! 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5AB05C-2C88-8F0E-9F02-504EAF321B85}"/>
              </a:ext>
            </a:extLst>
          </p:cNvPr>
          <p:cNvSpPr txBox="1"/>
          <p:nvPr/>
        </p:nvSpPr>
        <p:spPr>
          <a:xfrm>
            <a:off x="390189" y="120724"/>
            <a:ext cx="372299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Мастерим вместе с детьми.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3771222-8CC1-EBA5-B9BB-9DF188AC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99" y="144478"/>
            <a:ext cx="1994012" cy="23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5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27A2DF-8542-92EC-762A-78FF3E41BA6F}"/>
              </a:ext>
            </a:extLst>
          </p:cNvPr>
          <p:cNvSpPr txBox="1"/>
          <p:nvPr/>
        </p:nvSpPr>
        <p:spPr>
          <a:xfrm>
            <a:off x="90152" y="114201"/>
            <a:ext cx="6658377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«Открытка «Я люблю тебя Россия»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необходимо подготовить лист картона, клей, ножницы, простой карандаш и полоски из цветной бумаги белого, синего и красного цвета, а также вырезанные заранее цветы из белой бумаги(ромашки). Размер зависит от размера вашей поделки.</a:t>
            </a:r>
            <a:endParaRPr lang="ru-RU" sz="1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3B0FE9C-C577-2859-CA3B-9E8F0B506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6" y="2018475"/>
            <a:ext cx="5911403" cy="281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25A03-98A9-7F54-35F6-2E0035B8CEC6}"/>
              </a:ext>
            </a:extLst>
          </p:cNvPr>
          <p:cNvSpPr txBox="1"/>
          <p:nvPr/>
        </p:nvSpPr>
        <p:spPr>
          <a:xfrm>
            <a:off x="183523" y="4953000"/>
            <a:ext cx="6490951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Свернуть лист картона пополам 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 на внутреннюю правую сторону 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приклеить поочередно полоски 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бумаги, соответствующие цветам 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Российского флага. Слева вырезать 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картон в виде сердца.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Вот, что должно получиться!</a:t>
            </a:r>
            <a:endParaRPr lang="ru-RU" b="1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500B42C-015C-3518-CED2-60913343E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16" y="5072170"/>
            <a:ext cx="2254206" cy="40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BDBE8B4-96C5-4A5D-1B64-36FA67A6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9" y="7345855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9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65A1E-0D67-14E1-DF5C-57E103A74398}"/>
              </a:ext>
            </a:extLst>
          </p:cNvPr>
          <p:cNvSpPr txBox="1"/>
          <p:nvPr/>
        </p:nvSpPr>
        <p:spPr>
          <a:xfrm>
            <a:off x="140207" y="1396547"/>
            <a:ext cx="6568225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Далее на лицевой стороне 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открытки приклеиваем 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заранее подготовленные 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ромашки. </a:t>
            </a:r>
          </a:p>
          <a:p>
            <a:pPr algn="just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Открытка готова!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AA9F8F-2D70-3CD7-916E-27AD4E3E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26" y="230524"/>
            <a:ext cx="3178486" cy="41532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2903CF-C5B4-A66C-7957-AEFD914FA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4193786"/>
            <a:ext cx="6568224" cy="4270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257A3F-AE47-6CF4-4C3E-F24CB52DF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" y="8110243"/>
            <a:ext cx="6717792" cy="15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6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E47CF5-4F92-F96A-E13C-4CEC4797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6858000" cy="98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9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DDA1F-6AE0-6FA2-A3AF-7539835C1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3" y="153592"/>
            <a:ext cx="6658377" cy="3916134"/>
          </a:xfrm>
          <a:prstGeom prst="rect">
            <a:avLst/>
          </a:prstGeom>
        </p:spPr>
      </p:pic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E5844D56-875F-A9DF-B35A-01B8021429EA}"/>
              </a:ext>
            </a:extLst>
          </p:cNvPr>
          <p:cNvSpPr/>
          <p:nvPr/>
        </p:nvSpPr>
        <p:spPr>
          <a:xfrm>
            <a:off x="1034415" y="153592"/>
            <a:ext cx="4789170" cy="600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умная страничка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C0E48E-8943-2A4C-25A9-DEEFDF878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3820"/>
            <a:ext cx="6858000" cy="510218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C174743-6E59-EF2F-9092-130A574F3EB2}"/>
              </a:ext>
            </a:extLst>
          </p:cNvPr>
          <p:cNvSpPr/>
          <p:nvPr/>
        </p:nvSpPr>
        <p:spPr>
          <a:xfrm>
            <a:off x="1034415" y="4352695"/>
            <a:ext cx="4789170" cy="600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ребусы</a:t>
            </a:r>
          </a:p>
        </p:txBody>
      </p:sp>
    </p:spTree>
    <p:extLst>
      <p:ext uri="{BB962C8B-B14F-4D97-AF65-F5344CB8AC3E}">
        <p14:creationId xmlns:p14="http://schemas.microsoft.com/office/powerpoint/2010/main" val="384571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2935"/>
            <a:ext cx="6857999" cy="465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72C1B1-B413-030B-4FE8-7A09063A7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" y="0"/>
            <a:ext cx="6850853" cy="177647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7A7A32-48AD-DBEE-F5C1-7948629A7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" y="1893864"/>
            <a:ext cx="6850854" cy="80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72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A9DB11-8CDD-F50D-67DE-1E14AB9EA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62"/>
            <a:ext cx="6858000" cy="98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2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291/00028718-875d74ea/hello_html_74b33a7b.jpg">
            <a:extLst>
              <a:ext uri="{FF2B5EF4-FFF2-40B4-BE49-F238E27FC236}">
                <a16:creationId xmlns:a16="http://schemas.microsoft.com/office/drawing/2014/main" id="{880BDA93-0112-F68F-4CA0-3389A1E08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340A9D-21E4-C47E-F690-F8BE740A0892}"/>
              </a:ext>
            </a:extLst>
          </p:cNvPr>
          <p:cNvSpPr txBox="1"/>
          <p:nvPr/>
        </p:nvSpPr>
        <p:spPr>
          <a:xfrm>
            <a:off x="164206" y="149566"/>
            <a:ext cx="6529587" cy="27699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360680" algn="ctr"/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родители! У Вас в руках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очередной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номер газеты  для родителей «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Диалог с семьей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Этот номер мы посвящаем вопросам патриотического воспитания детей. 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«Будь сыном своей родины,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глубоко почувствуй свою связь </a:t>
            </a:r>
          </a:p>
          <a:p>
            <a:pPr algn="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родной почвой,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сыновне </a:t>
            </a:r>
          </a:p>
          <a:p>
            <a:pPr algn="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относись к ней,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возврати сторицей то, </a:t>
            </a:r>
          </a:p>
          <a:p>
            <a:pPr algn="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получил от нее».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Д. Ушинский </a:t>
            </a: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4D8E0-3C17-7B24-ACEF-10BF73DAE8F0}"/>
              </a:ext>
            </a:extLst>
          </p:cNvPr>
          <p:cNvSpPr txBox="1"/>
          <p:nvPr/>
        </p:nvSpPr>
        <p:spPr>
          <a:xfrm>
            <a:off x="164205" y="3021555"/>
            <a:ext cx="6529587" cy="67403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360680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Патриотическое воспитание – одна из главных задач дошкольного образовательного учреждения.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680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Решение проблемы воспитания патриотизма у детей дошкольного возраста на сегодняшний день является трудной задачей, что связанно, прежде всего, с особенностями возраста. Но хочется отметить, что детское восприятие – самое точное, а детские впечатления – самые яркие. Сегодня растёт новое удивительное поколение, которое, в отличие от нас, взрослых, воспринимает окружающую действительность с гораздо большей заинтересованностью. Потому понятие о патриотизме, о чувстве гражданства, о том, что каждый человек живёт не сам по себе, а является членом общества и должен знать свои права и обязанности, лучше всего закладывать с детства.</a:t>
            </a:r>
          </a:p>
          <a:p>
            <a:pPr indent="360680"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патриотизм многогранно по своему содержанию – это и уважение к культуре своей страны, и ощущение неразрывности с окружающим миром, и гордость за свой народ и свою Родину. Для дошкольного периода характерны наибольшая обучаемость, податливость педагогическим влияниям, сила и глубина впечатлений.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Потому-то всё, что усвоено в дошкольном периоде – оказываются особенно прочными и являются фундаментом дальнейшего развития личности.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43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F313A3-FEE8-2099-4A47-F1085F49FED3}"/>
              </a:ext>
            </a:extLst>
          </p:cNvPr>
          <p:cNvSpPr txBox="1"/>
          <p:nvPr/>
        </p:nvSpPr>
        <p:spPr>
          <a:xfrm>
            <a:off x="61290" y="851229"/>
            <a:ext cx="6568225" cy="3970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воспитания чувства патриотизма, осознания роли патриотизма в современном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обществе, с воспитанниками подготовительной группы воспитателем Логачевой Н.В.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 проведен Урок мужества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 «Герои нашего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времени».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познакомились с такими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понятиями как отвага,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честь, достоинство, долг.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просмотрели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презентацию о солдатах, которые в настоящее время защищают нашу Родину, о наших героях-земляках, погибших на Украине.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9E46CF-C48E-2BFD-35BD-029118EE3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76" y="1366467"/>
            <a:ext cx="3280356" cy="24602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8066EC-2D87-AA2E-B89C-6E9CBD2F7BCB}"/>
              </a:ext>
            </a:extLst>
          </p:cNvPr>
          <p:cNvSpPr txBox="1"/>
          <p:nvPr/>
        </p:nvSpPr>
        <p:spPr>
          <a:xfrm>
            <a:off x="78883" y="5014072"/>
            <a:ext cx="6700233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Экскурсия в пожарно-спасательную часть № 67 – Дубовка.</a:t>
            </a:r>
            <a:endParaRPr lang="ru-RU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kern="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апреля в</a:t>
            </a:r>
            <a:r>
              <a:rPr lang="ru-RU" sz="18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оспитанники нашего детского сада совершили экскурсию в пожарную часть, где  им продемонстрировали пожарную технику, специализированное оборудование, аварийно-спасательные инструменты, а также спасательное и защитное снаряжение. Дети получили много ярких впечатлений от посещения пожарной части.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1DB1C6-E761-35F3-EEAA-2B0F35978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0" y="7273229"/>
            <a:ext cx="3106364" cy="2329773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1A45DA-CAB7-0142-BECE-5B403EA1A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53" y="7237923"/>
            <a:ext cx="3200515" cy="24003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F6F180-7E0B-3762-1871-8D4FE2A3D659}"/>
              </a:ext>
            </a:extLst>
          </p:cNvPr>
          <p:cNvSpPr txBox="1"/>
          <p:nvPr/>
        </p:nvSpPr>
        <p:spPr>
          <a:xfrm>
            <a:off x="1487424" y="204463"/>
            <a:ext cx="4108704" cy="461665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870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Century" pitchFamily="18" charset="0"/>
              </a:rPr>
              <a:t>Из жизни ДОУ</a:t>
            </a:r>
          </a:p>
        </p:txBody>
      </p:sp>
    </p:spTree>
    <p:extLst>
      <p:ext uri="{BB962C8B-B14F-4D97-AF65-F5344CB8AC3E}">
        <p14:creationId xmlns:p14="http://schemas.microsoft.com/office/powerpoint/2010/main" val="413372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4A9652-A4DB-8987-D9F7-2C240A55CA7C}"/>
              </a:ext>
            </a:extLst>
          </p:cNvPr>
          <p:cNvSpPr txBox="1"/>
          <p:nvPr/>
        </p:nvSpPr>
        <p:spPr>
          <a:xfrm>
            <a:off x="99811" y="128859"/>
            <a:ext cx="6658377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В ближайшее воскресенье апреля свой профессиональный праздник отмечают огнеборцы – работники пожарной охраны.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Накануне праздника воспитанники детского сада №3 поздравили сотрудников пожарной части с профессиональным праздником, прочитали стихи, исполнили песню, подарили макет сделанный своими руками.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893E26-5D91-37EB-099B-582F33B6F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2" y="2629919"/>
            <a:ext cx="2550019" cy="230776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FC7692-95F0-9F31-71F7-3B0254BE0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484" y="2629920"/>
            <a:ext cx="3496617" cy="230776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BE1DEC-B88A-F390-8D88-6A7271FA97F5}"/>
              </a:ext>
            </a:extLst>
          </p:cNvPr>
          <p:cNvSpPr txBox="1"/>
          <p:nvPr/>
        </p:nvSpPr>
        <p:spPr>
          <a:xfrm>
            <a:off x="99811" y="5245895"/>
            <a:ext cx="6658377" cy="1969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«Космос»</a:t>
            </a:r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ДОУ.</a:t>
            </a:r>
          </a:p>
          <a:p>
            <a:pPr algn="just"/>
            <a:r>
              <a:rPr lang="ru-RU" sz="1800" b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 преддверии праздника День Космонавтики в нашем детском саду, дети совместно с родителями приняли участие в выставке «Космос», на которую подготовили поделки, на космическую тематику.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Фантазия и творчество наших родителей не знает границ! Все работы отличались индивидуальностью и неповторимостью.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6CE49B-F168-BAAE-6814-6347B8E82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2" y="7438193"/>
            <a:ext cx="3019952" cy="226496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F0E03-EC03-89BC-56E2-A4FB38857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95" y="7438192"/>
            <a:ext cx="3019953" cy="226496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2367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799ACE-B888-F293-6F52-E897A036AEFE}"/>
              </a:ext>
            </a:extLst>
          </p:cNvPr>
          <p:cNvSpPr txBox="1"/>
          <p:nvPr/>
        </p:nvSpPr>
        <p:spPr>
          <a:xfrm>
            <a:off x="124771" y="213574"/>
            <a:ext cx="6603539" cy="4801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Космонавтики в ДОУ.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Космическая тема всегда была интересна для детей. Сильные и смелые люди — космонавты, загадочность планет, возможность жизни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других цивилизаций на этих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планетах волнуют и увлекают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подрастающее поколение.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ДОУ прошла тематическая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неделя, посвящённая космосу,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которая оказалась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насыщенной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плодотворной.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старшей группы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запланировали и провели 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мероприятия.   12 апреля  в группах старшего дошкольного возраста состоялся праздник - развлечение «Космонавтом стать хочу… 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6F04ED-A46D-B683-911A-7BA607681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13" y="1455913"/>
            <a:ext cx="3312197" cy="248414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D7D2C0-0CE6-C720-BB9F-F77DFEAEE25F}"/>
              </a:ext>
            </a:extLst>
          </p:cNvPr>
          <p:cNvSpPr/>
          <p:nvPr/>
        </p:nvSpPr>
        <p:spPr>
          <a:xfrm>
            <a:off x="80010" y="5182398"/>
            <a:ext cx="669798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 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праздник – Пасха!</a:t>
            </a:r>
          </a:p>
          <a:p>
            <a:pPr algn="just"/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апреля в старших группах было проведено мероприятия «Светлый праздник - Пасха». Дети пели песни, читали стихи, играли в традиционные пасхальные игры.</a:t>
            </a:r>
            <a:r>
              <a:rPr lang="ru-RU" b="1" kern="1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Дошкольники  узнали много нового и интересного, получили огромный заряд положительной энергии, которой хватит на всю светлую пасхальную неделю.</a:t>
            </a:r>
            <a:r>
              <a:rPr lang="ru-RU" b="1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b="1" i="0" dirty="0">
              <a:solidFill>
                <a:srgbClr val="2E2E2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9E99B-B9AE-9145-6921-FB1FA723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0" y="7443989"/>
            <a:ext cx="3159351" cy="236951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8483A4-E455-0D5B-7D7E-FFEC574CA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59" y="7443990"/>
            <a:ext cx="3159352" cy="236951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07182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605093-A3CA-A8A0-2264-BA9BA23B902C}"/>
              </a:ext>
            </a:extLst>
          </p:cNvPr>
          <p:cNvSpPr txBox="1"/>
          <p:nvPr/>
        </p:nvSpPr>
        <p:spPr>
          <a:xfrm>
            <a:off x="0" y="158586"/>
            <a:ext cx="6857999" cy="23391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мастерская.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приобщения дошкольников к национальной культуре и в преддверии праздника Светлой Пасхи с детьми подготовительной группы вместе с воспитателем Логачевой Н.В. заработала творческая мастерская по изготовлению пасхальных сувениров. Дети совместно с </a:t>
            </a:r>
            <a:r>
              <a:rPr lang="ru-RU" b="1" kern="100" dirty="0">
                <a:solidFill>
                  <a:srgbClr val="2E2E2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педагогом</a:t>
            </a:r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выполнили различные поделки: это и пасхальные яички, и забавные цыплята, и оригинальные пасхальные корзиночки.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EB0A7A-4265-2C3C-8585-4DA1048C6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0" y="2781837"/>
            <a:ext cx="2863419" cy="21711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25949D-3C42-9917-E78F-B9E6B20E0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168" y="2780507"/>
            <a:ext cx="3101662" cy="21711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AEFFDE-6FD7-7C53-1AF4-3C8434C4F8CC}"/>
              </a:ext>
            </a:extLst>
          </p:cNvPr>
          <p:cNvSpPr txBox="1"/>
          <p:nvPr/>
        </p:nvSpPr>
        <p:spPr>
          <a:xfrm>
            <a:off x="125569" y="5195853"/>
            <a:ext cx="6606862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Маленькие чудеса-2023</a:t>
            </a:r>
            <a:endParaRPr lang="ru-RU" sz="20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апреля Участие воспитанники подготовительной группы  </a:t>
            </a:r>
            <a:r>
              <a:rPr lang="ru-RU" b="1" kern="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приняли участие </a:t>
            </a:r>
            <a:r>
              <a:rPr lang="ru-RU" sz="18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районном фестивале детского творчества «Маленькие чудеса-2023»  в номинации «Танцевальное творчество».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110550-0006-0880-1B58-210FAFA0A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6" y="6950748"/>
            <a:ext cx="5593330" cy="279666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915638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5E5A35-025D-7085-F8CB-6002642E6586}"/>
              </a:ext>
            </a:extLst>
          </p:cNvPr>
          <p:cNvSpPr txBox="1"/>
          <p:nvPr/>
        </p:nvSpPr>
        <p:spPr>
          <a:xfrm>
            <a:off x="118585" y="123422"/>
            <a:ext cx="6620829" cy="2954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«Всероссийский день </a:t>
            </a:r>
            <a:r>
              <a:rPr lang="ru-RU" sz="20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апреля воспитанники МКДОУ д/с №3 приняли участие во Всероссийском Дне </a:t>
            </a:r>
            <a:r>
              <a:rPr lang="ru-RU" sz="1800" b="1" kern="0" dirty="0" err="1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Эколят</a:t>
            </a:r>
            <a:r>
              <a:rPr lang="ru-RU" sz="18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Природа – не только среда обитания, но и родная сторона, Родина. Этот день проведён с целью экологического воспитания экологической культуры и просвещения в дошкольных образовательных организация, школах и учреждениях дополнительного образования российских регионов. Воспитание любви к природе, её животному и растительному миру осуществляется в детском саду постоянно. 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5BE54C-E6B7-3EFF-E337-CBB0ACBF1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9" y="3306797"/>
            <a:ext cx="2860647" cy="20739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E606A4-AE7A-4A5F-442A-FBF097582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604" y="3324227"/>
            <a:ext cx="2742051" cy="20565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5ACD37-BF6B-DBC5-73DC-257D252D35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4" y="5609486"/>
            <a:ext cx="2962372" cy="2221779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086C31-2447-0EE4-B869-C6A786242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81" y="5627645"/>
            <a:ext cx="2639633" cy="2256886"/>
          </a:xfrm>
          <a:prstGeom prst="rec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4C4435-42D9-007E-1615-AC64F7CD9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47">
            <a:off x="293540" y="8286428"/>
            <a:ext cx="1492517" cy="10805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BCD352-AA15-CCF1-36B8-50169564A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2471">
            <a:off x="5006866" y="8448901"/>
            <a:ext cx="1427409" cy="1107668"/>
          </a:xfrm>
          <a:prstGeom prst="rect">
            <a:avLst/>
          </a:prstGeom>
        </p:spPr>
      </p:pic>
      <p:pic>
        <p:nvPicPr>
          <p:cNvPr id="4098" name="Picture 2" descr="бабочки">
            <a:extLst>
              <a:ext uri="{FF2B5EF4-FFF2-40B4-BE49-F238E27FC236}">
                <a16:creationId xmlns:a16="http://schemas.microsoft.com/office/drawing/2014/main" id="{703F3326-8099-BC97-9648-95B09EB0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26" y="6743332"/>
            <a:ext cx="2857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92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3E493F-A190-F300-A6A1-8753A1887786}"/>
              </a:ext>
            </a:extLst>
          </p:cNvPr>
          <p:cNvSpPr txBox="1"/>
          <p:nvPr/>
        </p:nvSpPr>
        <p:spPr>
          <a:xfrm>
            <a:off x="61175" y="214840"/>
            <a:ext cx="6735650" cy="2616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тебе помнят и гордятся.</a:t>
            </a:r>
            <a:endParaRPr lang="ru-RU" sz="20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02.05.2023</a:t>
            </a:r>
            <a:r>
              <a:rPr lang="ru-RU" sz="16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Воспитанники нашего детского сада выполнили свои творческие работы в поддержку военнослужащих Российской Армии, участвующих в военной спецоперации на Донбассе и Украине. Каждая детская работа – это отражение переживания ребенка за солдата, детское индивидуальное видение высокой миссии российских вооруженных сил. Все детские работы посвящены тем, кто сейчас находится на передовой и нуждается в поддержке. 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02710E-4D06-F84D-9444-431742A7A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63" y="3038083"/>
            <a:ext cx="1583805" cy="212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108544-B21E-3CB0-F95A-2954B60B4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74" y="3105546"/>
            <a:ext cx="2753744" cy="2065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CE2126-EE4D-B494-DEC3-8519BE657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0" y="3049687"/>
            <a:ext cx="1993897" cy="21211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B20966-CDAB-04F7-F985-91D553FF50C3}"/>
              </a:ext>
            </a:extLst>
          </p:cNvPr>
          <p:cNvSpPr txBox="1"/>
          <p:nvPr/>
        </p:nvSpPr>
        <p:spPr>
          <a:xfrm>
            <a:off x="102660" y="5389600"/>
            <a:ext cx="6735649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3.05.2023</a:t>
            </a: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Встреча с бойцами СВО.</a:t>
            </a:r>
            <a:endParaRPr lang="ru-RU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гости к ребятам ДОУ пришли участники специальной военной операции (СВО). Ребята с большим вниманием слушали рассказ бойцов, выбравших сложную, опасную, но такую нужную и важную для нашей Родины профессию военного. Они рассказали дошколятам о службе, о вооружении солдата.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6B11F7-B011-AB6C-82CF-8E1A8C0FE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8" y="7420925"/>
            <a:ext cx="3090764" cy="231807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AD168D-6B5C-F484-F6B7-170500F10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70" y="7420925"/>
            <a:ext cx="3090764" cy="231807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019211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B307F1-1578-2E63-17AE-647572F8E14C}"/>
              </a:ext>
            </a:extLst>
          </p:cNvPr>
          <p:cNvSpPr txBox="1"/>
          <p:nvPr/>
        </p:nvSpPr>
        <p:spPr>
          <a:xfrm>
            <a:off x="38056" y="6291154"/>
            <a:ext cx="6858000" cy="135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8702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#УРОКПОБЕДЫ2023</a:t>
            </a:r>
            <a:endParaRPr lang="ru-RU" b="1" kern="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kern="10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6 мая в</a:t>
            </a:r>
            <a:r>
              <a:rPr lang="ru-RU" sz="16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детском саду № 3 прошел "УРОК ПОБЕДЫ 2023", на котором воспитанники подготовительной группы познакомились с темой "Птица мира на защите Родины", узнали о Международной акции «Сад памяти».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1B281C-57EB-B783-7FE4-375F5AB6D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4" y="7926534"/>
            <a:ext cx="2494701" cy="187102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077F5-7570-0125-BF05-D4C9B3AA6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65" y="7917245"/>
            <a:ext cx="2494701" cy="187102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9BB9F3-F006-E35A-CD5D-44324E11E2BB}"/>
              </a:ext>
            </a:extLst>
          </p:cNvPr>
          <p:cNvSpPr txBox="1"/>
          <p:nvPr/>
        </p:nvSpPr>
        <p:spPr>
          <a:xfrm>
            <a:off x="0" y="62376"/>
            <a:ext cx="68580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 День Победы.</a:t>
            </a:r>
          </a:p>
          <a:p>
            <a:pPr algn="just"/>
            <a:r>
              <a:rPr lang="ru-RU" sz="1800" b="1" kern="1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мая в детском саду прошло торжественное празднование Дня Победы: дети   рассказывали стихи о войне; пели песни о празднике победы, о мире, о солдатах; исполняли танцы. С целью воспитания у детей патриотических чувств, интереса к ее героическому прошлому, уважения к павшим защитникам Родины, дети вместе с воспитателем сделали поздравительные открытки к празднику «День Победы!». </a:t>
            </a:r>
            <a:endParaRPr lang="ru-RU" sz="1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557D4B-AAC7-2FA0-A477-59D722D27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65" y="4177824"/>
            <a:ext cx="2351347" cy="176351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99D37-DB2D-D0EC-385E-CC38A5D09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950" y="2583568"/>
            <a:ext cx="2381017" cy="1523851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D33329-12ED-EA69-1105-BE15F37A5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73" y="4109167"/>
            <a:ext cx="1799447" cy="1900824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A4E8FA-FA1A-8522-326B-CDDCF6DEC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8" y="2583568"/>
            <a:ext cx="2460763" cy="171023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DB01514-9B68-8EBB-9FCE-8B3129F296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6" y="5329372"/>
            <a:ext cx="7031864" cy="11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69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F3D231-4564-4CB2-F9F9-82CC87E399C8}"/>
              </a:ext>
            </a:extLst>
          </p:cNvPr>
          <p:cNvSpPr txBox="1"/>
          <p:nvPr/>
        </p:nvSpPr>
        <p:spPr>
          <a:xfrm>
            <a:off x="91762" y="93927"/>
            <a:ext cx="6674476" cy="26161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Спортивный праздник «За Победу - Семейные старты»</a:t>
            </a:r>
            <a:endParaRPr lang="ru-RU" sz="20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15 мая во всем мире отмечается Всемирный день семьи. В нашем детском саду ежегодно проходят спортивные мероприятия, посвященные этой дате.  На праздник мы пригласили воспитанников и родителей младшей и средней групп. Соревнования эти были необычными, так как родители были участниками, а дети болельщиками. 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Болельщики с нетерпение ждали начала праздника, а родители при выполнении эстафет показали, в какой они замечательной спортивной форме.   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FBC68A-4D87-BDA9-667A-37C33EFE9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4" y="2868652"/>
            <a:ext cx="2955460" cy="184716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B63F27-129B-440B-ADAB-BEBE34A2B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48" y="2972975"/>
            <a:ext cx="3260728" cy="175323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AC4605-DC10-0F05-1EF1-71A1D99DD2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0" y="6725834"/>
            <a:ext cx="3304100" cy="3023251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DB0CBD-C69E-598E-81AF-2DDBE3751A7E}"/>
              </a:ext>
            </a:extLst>
          </p:cNvPr>
          <p:cNvSpPr txBox="1"/>
          <p:nvPr/>
        </p:nvSpPr>
        <p:spPr>
          <a:xfrm>
            <a:off x="91762" y="4935994"/>
            <a:ext cx="667447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#СвоихНеБросаем71, #МыВместе</a:t>
            </a:r>
            <a:endParaRPr lang="ru-RU" sz="16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воспитания патриотических чувств и поддержки солдат, участвующих в спецоперации на Украине, с детьми подготовительной группы были выполнены творческие работы по аппликации «Мы вместе».</a:t>
            </a:r>
            <a:endParaRPr lang="ru-RU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61C079-0921-8965-AC0C-098F88E2B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18" y="6715438"/>
            <a:ext cx="2733297" cy="3023252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3404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A92D02-66B1-8272-C17C-77975B04AC11}"/>
              </a:ext>
            </a:extLst>
          </p:cNvPr>
          <p:cNvSpPr txBox="1"/>
          <p:nvPr/>
        </p:nvSpPr>
        <p:spPr>
          <a:xfrm>
            <a:off x="70834" y="108003"/>
            <a:ext cx="6716332" cy="23391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Районный слёт </a:t>
            </a:r>
            <a:r>
              <a:rPr lang="ru-RU" sz="20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туристят</a:t>
            </a:r>
            <a:r>
              <a:rPr lang="ru-RU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-дошколят</a:t>
            </a:r>
            <a:endParaRPr lang="ru-RU" sz="20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 МКДОУ д/с № 3 22 мая 2023 года традиционно состоялся туристический слет.</a:t>
            </a: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отвечали на вопросы викторины: «Виды туризма», выполняли разминку, на полосе препятствий, переправлялись через «речку», готовили «обед», «разжигали костёр».  Самыми запоминающимися стали испытания: «Переправа» и «Ловкий турист» и «Друзья природы».</a:t>
            </a: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заключении всех ждал «Большой привал».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618C84-FFB5-9137-CDF3-2D79816BE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3" y="2653614"/>
            <a:ext cx="3118803" cy="233910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ECC94-9AAD-C8D8-BFD3-F1BB0E009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06" y="2653614"/>
            <a:ext cx="3181081" cy="23858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EB924-2CC5-31FB-3234-DEBA44F205A7}"/>
              </a:ext>
            </a:extLst>
          </p:cNvPr>
          <p:cNvSpPr txBox="1"/>
          <p:nvPr/>
        </p:nvSpPr>
        <p:spPr>
          <a:xfrm>
            <a:off x="70834" y="5245934"/>
            <a:ext cx="6716332" cy="23391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Выпускной в детском саду.</a:t>
            </a:r>
            <a:endParaRPr lang="ru-RU" sz="2000" b="1" kern="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26 мая в ДОУ прошел выпускной вечер для детей подготовительной группы. </a:t>
            </a:r>
            <a:r>
              <a:rPr lang="ru-RU" b="1" kern="0" dirty="0">
                <a:solidFill>
                  <a:srgbClr val="2E2E2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kern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 торжественную музыку вошли дошколята в праздничный зал.  В этот день ребята и дошкольные работники подготовили прекрасный праздник, добрый, душевный с волшебством и чудесами. Дети пели песни, танцевали, читали стихи, демонстрировали знания и умения в весёлых конкурсах.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66D9ED-3D1F-56F5-EC54-D794D3F7D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8" y="7772817"/>
            <a:ext cx="2700239" cy="2025179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2F5E50-5723-4AC5-0555-B8B5583E5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03" y="7772817"/>
            <a:ext cx="2700239" cy="20251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630835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10" y="78605"/>
            <a:ext cx="6697979" cy="2616101"/>
          </a:xfrm>
          <a:prstGeom prst="rect">
            <a:avLst/>
          </a:prstGeom>
          <a:solidFill>
            <a:srgbClr val="FFCCFF"/>
          </a:solidFill>
          <a:ln w="76200">
            <a:solidFill>
              <a:srgbClr val="FF99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детей</a:t>
            </a:r>
          </a:p>
          <a:p>
            <a:pPr algn="just"/>
            <a:r>
              <a:rPr lang="ru-RU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Радостно, звонко, тепло и красочно прошёл главный праздник детства – День защиты детей в нашем детском саду. Все педагоги старались сделать так, чтобы этот праздник надолго запомнился детям. </a:t>
            </a:r>
            <a:r>
              <a:rPr lang="ru-RU" b="1" dirty="0">
                <a:solidFill>
                  <a:srgbClr val="2E2E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b="1" i="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постарались в этот день создать праздничную атмосферу и порадовать детей весёлыми играми, песнями, плясками. Площадка детского сада была украшена воздушными шарами, звучала весёлая музыка, поднимая весёлое настроение у детей.</a:t>
            </a:r>
            <a:endParaRPr lang="ru-RU" b="1" dirty="0">
              <a:solidFill>
                <a:srgbClr val="2E2E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G_20230531_100956">
            <a:extLst>
              <a:ext uri="{FF2B5EF4-FFF2-40B4-BE49-F238E27FC236}">
                <a16:creationId xmlns:a16="http://schemas.microsoft.com/office/drawing/2014/main" id="{83B68D4F-15D5-6389-3E82-1D0A6E568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7" y="2902843"/>
            <a:ext cx="3488134" cy="2616101"/>
          </a:xfrm>
          <a:prstGeom prst="rect">
            <a:avLst/>
          </a:prstGeom>
          <a:noFill/>
          <a:ln w="7620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ДОУ №3_фото_2">
            <a:extLst>
              <a:ext uri="{FF2B5EF4-FFF2-40B4-BE49-F238E27FC236}">
                <a16:creationId xmlns:a16="http://schemas.microsoft.com/office/drawing/2014/main" id="{5B65B9AA-F669-45AB-4F79-6FD459AF4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30" y="4538577"/>
            <a:ext cx="3488133" cy="2616100"/>
          </a:xfrm>
          <a:prstGeom prst="rect">
            <a:avLst/>
          </a:prstGeom>
          <a:noFill/>
          <a:ln w="7620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G_20230531_105044">
            <a:extLst>
              <a:ext uri="{FF2B5EF4-FFF2-40B4-BE49-F238E27FC236}">
                <a16:creationId xmlns:a16="http://schemas.microsoft.com/office/drawing/2014/main" id="{0BA66951-AD80-71BF-7038-178BD19C7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1" y="7035131"/>
            <a:ext cx="3647528" cy="2735646"/>
          </a:xfrm>
          <a:prstGeom prst="rect">
            <a:avLst/>
          </a:prstGeom>
          <a:noFill/>
          <a:ln w="7620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9E3BF4-16B7-36FC-97B2-2F2CD5D41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73" y="7414875"/>
            <a:ext cx="2725626" cy="2095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01BAD1-3ECC-8CE8-0595-B3CDF3FB8C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0" y="5518944"/>
            <a:ext cx="2879567" cy="13629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2E4974-8522-C5E0-A483-B219ACFF0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240" y="2806375"/>
            <a:ext cx="2674259" cy="156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9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01638E-3453-C4B0-79F2-15C905A79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14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291/00028718-875d74ea/hello_html_74b33a7b.jpg">
            <a:extLst>
              <a:ext uri="{FF2B5EF4-FFF2-40B4-BE49-F238E27FC236}">
                <a16:creationId xmlns:a16="http://schemas.microsoft.com/office/drawing/2014/main" id="{B610F998-35BB-A4A0-6B32-6024D540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4FEAB4-9774-FD9E-8B99-C47D9CCAD666}"/>
              </a:ext>
            </a:extLst>
          </p:cNvPr>
          <p:cNvSpPr txBox="1"/>
          <p:nvPr/>
        </p:nvSpPr>
        <p:spPr>
          <a:xfrm>
            <a:off x="118324" y="197852"/>
            <a:ext cx="6621351" cy="9510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indent="360680" algn="just"/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 работы по патриотическому воспитанию в детском саду можно представить следующим образом: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емья → детский сад → родная улица → родной город → родная страна</a:t>
            </a:r>
          </a:p>
          <a:p>
            <a:pPr indent="360680" algn="just"/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Данная работа включает целый комплекс </a:t>
            </a:r>
            <a:r>
              <a:rPr lang="ru-RU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у ребенка любви и привязанности к своей семье, дому, детскому саду, улице, селу;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бережного отношения к природе и всему живому;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воспитание уважения к труду;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интереса к русским традициям и промыслам;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знаний о правах человека;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городах России;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детей с символами государства (герб, флаг, гимн);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чувства ответственности и гордости за достижения страны;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толерантности, чувства уважения к другим народам, их традициям.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 Данные задачи решаются во всех видах детской деятельности: на занятиях, в играх, в труде, в быту — так как воспитывают в ребенке не только патриотические чувства, но и формируют его взаимоотношения со взрослыми и сверстниками.</a:t>
            </a:r>
          </a:p>
          <a:p>
            <a:pPr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Задача педагогов и родителей – как можно раньше пробуждать в растущем  человеке любовь к родной земле, с первых шагов формировать у детей черты характера, которые помогут ему стать человеком и гражданином общества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Воспитывать любовь и уважение к родному дому, детскому саду, родной улице, селу; чувство гордости за достижения страны, любовь и уважение к армии, гордость за мужество воинов; развивать интерес к доступным ребёнку явлениям общественной жизни.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9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2">
            <a:extLst>
              <a:ext uri="{FF2B5EF4-FFF2-40B4-BE49-F238E27FC236}">
                <a16:creationId xmlns:a16="http://schemas.microsoft.com/office/drawing/2014/main" id="{B25815E2-2D71-31D2-9C9E-70081095D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156"/>
            <a:ext cx="6748530" cy="35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44F5A3F-C906-ED15-5199-C3C9F3A6D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4" y="3518423"/>
            <a:ext cx="6796826" cy="6247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Приучайте ребенка бережно относиться к вещам, игрушкам, книжкам. Объясните ему, что в каждую вещь вложен труд многих людей. Бережному отношению к книгам, способствуйте развитию интереса к содержанию. Сходите с ребенком в библиотеку и посмотрите, как там хранят книги. Этот игровой прием "как в библиотеке" поможет приучить ребенка к бережному отношению к книге.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Дошкольники очень рано начинают проявлять интерес к истории страны, края. Если в городе есть памятники, организуйте к ним экскурсии и расскажите все, что вы знаете, о том, как чтят память погибших. По нашей стране и по всему миру можно совершать увлекательные путешествия по глобусу, картам и фотографиям.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Если у ребенка есть строительный материал, можно предложить ему построить дом. Когда дом построен, поиграйте с ребенком в «новоселье</a:t>
            </a:r>
            <a:r>
              <a:rPr lang="ru-RU" alt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помогите разместить кукол, зайчиков, мишек. Посмотрите, прочно ли построен доим, красив ли, удобен ли для жилья.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ADD47A9-21C0-ED02-EF95-19D76B805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713"/>
            <a:ext cx="6858000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ПАТРИОТИЧЕСКОГО ВОСПИТАНИЯ</a:t>
            </a:r>
            <a:endParaRPr kumimoji="0" lang="ru-RU" alt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B8F9E5-9920-E6EB-3611-F1D7BDD8D8DA}"/>
              </a:ext>
            </a:extLst>
          </p:cNvPr>
          <p:cNvSpPr txBox="1"/>
          <p:nvPr/>
        </p:nvSpPr>
        <p:spPr>
          <a:xfrm>
            <a:off x="106250" y="99963"/>
            <a:ext cx="6645499" cy="6925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Воспитывайте у ребенка уважительно-бережное отношение к хлебу. Понаблюдайте за тем, как привозят разгружают хлеб. Расскажите, как выращивают хлеб, сколько труда в него вложено, вместе с ребенком посушите остатки хлеба, сделайте сухарики.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b="1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Расскажите ребенку о своей работе: что вы делаете, какую пользу приносит ваш труд людям, Родине. Расскажите, что вам нравится в вашем труде.</a:t>
            </a:r>
            <a:endParaRPr lang="ru-RU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Возвращаясь с ребенком из детского сада, предложите ему поиграть в игру "Кто больше заметит интересного?", "Давай рассказывать друг другу, кто больше заметит интересного на нашей улице". Я вижу, что машины убирают улицы. А что ты видишь? Игра учит наблюдательности, помогает формировать представления об окружающем. Дома предложите ребенку нарисовать, что больше всего понравилось.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Любовь к Родине — это и любовь к природе родного края. Общение с природой делает человека более чутким, отзывчивым. Зимой на лыжах, летом на велосипеде или пешком полезно отправиться с ребенком в лес, чтобы полюбоваться его красотой, журчанием ручья, пением птиц. Воспитывая любовь к родному краю, важно приучать ребенка беречь природу, охранять ее. 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669DF1-4B65-1CF2-F103-BEB8B7316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" y="7122017"/>
            <a:ext cx="6717792" cy="16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F05716-8B12-D2A4-F856-24F3DEE84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9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496312" y="454534"/>
            <a:ext cx="4245864" cy="15685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889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>
                  <a:noFill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интересно</a:t>
            </a:r>
          </a:p>
          <a:p>
            <a:pPr algn="ctr" rtl="0">
              <a:buNone/>
            </a:pPr>
            <a:r>
              <a:rPr lang="ru-RU" sz="3600" kern="10" spc="0" dirty="0">
                <a:ln>
                  <a:noFill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"Праздники </a:t>
            </a:r>
          </a:p>
          <a:p>
            <a:pPr algn="ctr" rtl="0">
              <a:buNone/>
            </a:pPr>
            <a:r>
              <a:rPr lang="ru-RU" sz="3600" kern="10" spc="0" dirty="0">
                <a:ln>
                  <a:noFill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календаря"</a:t>
            </a:r>
          </a:p>
        </p:txBody>
      </p:sp>
      <p:pic>
        <p:nvPicPr>
          <p:cNvPr id="3" name="Рисунок 2" descr="http://im2-tub-ru.yandex.net/i?id=162165553-6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" y="854583"/>
            <a:ext cx="2714625" cy="2035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6266" y="3210687"/>
            <a:ext cx="6525910" cy="6278642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Мая </a:t>
            </a:r>
            <a:r>
              <a:rPr lang="ru-RU" altLang="ru-RU" sz="2400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24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Праздник весны и труда</a:t>
            </a:r>
            <a:r>
              <a:rPr lang="ru-RU" altLang="ru-RU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                                                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На протяжении долгих лет первомайский праздник назывался Днем международной солидарности трудящихся. Каждый год в этот день школьники, студенты и трудящиеся шли на демонстрации. Взрослые несли в руках большие флаги, цветы и транспаранты, а в руках у детишек были маленькие флажки и воздушные шарики. Все радовались весне, обновлению природы и теплым солнечным лучам. Вернувшись -  домой, все садились за праздничный стол. Первомай был прекрасным поводом отправить друзьям и близким поздравительные открытки и пожелать здоровья и счастья. 1 мая 1990 года состоялась последняя первомайская демонстрация. День международной солидарности трудящихся утратил политический характер и был переименован в Праздник весны и труда. Сегодня его отмечают не так активно, как в былые годы. Но, поскольку этот день выходной, люди имеют возможность отдохнуть от работы, пригласить гостей или самим сходить в гости и приятно провести время в хороший весенний день. А некоторые, напротив, считают, что в День труда нужно непременно трудиться — отправляются на дачу и работают на огороде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700" dirty="0"/>
          </a:p>
        </p:txBody>
      </p:sp>
    </p:spTree>
    <p:extLst>
      <p:ext uri="{BB962C8B-B14F-4D97-AF65-F5344CB8AC3E}">
        <p14:creationId xmlns:p14="http://schemas.microsoft.com/office/powerpoint/2010/main" val="207485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4-tub-ru.yandex.net/i?id=347705373-1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" y="214836"/>
            <a:ext cx="2762885" cy="2257425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0152" y="2728293"/>
            <a:ext cx="6658378" cy="7017306"/>
          </a:xfrm>
          <a:prstGeom prst="rect">
            <a:avLst/>
          </a:prstGeom>
          <a:solidFill>
            <a:srgbClr val="D6BBEB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Победа в Великой Отечественной войне — подвиг и слава нашего народа. Как бы ни менялись за последние годы факты нашей истории, 9 мая — День Победы — остается неизменным, всеми любимым, дорогим, трагичным и скорбным, но в тоже время и светлым праздником.</a:t>
            </a:r>
            <a:b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мая 1945 года все дальше и дальше теперь от нас эта дата. Но мы помним, какой ценой досталась нашим дедам эта великая Победа.</a:t>
            </a:r>
            <a:b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Праздник Великой победы – 9 мая – один из главных праздников нашей страны, самый трагичный, самый прекрасный и трогательный. Наверное, в каждом городе около вечного огня в этот день собираются те, кто пришел возложить цветы, вспомнить наших защитников и героев, минутку помолчать и в который раз сказать им СПАСИБО, Спасибо за нашу мирную жизнь, за наших детей и внуков, за их счастье! Спасибо Вам, низкий поклон и вечная память. Вряд ли есть семья, которой не коснулась война. У кого-то воевал дед, у кого-то отец, сын, муж. Мы рассказываем из поколенья в поколенье об их светлом подвиге, чтим память. Передаем дедовские медали и о каждой из них рассказываем своим детям. Эта за мужество, вот эта – за отвагу. Это - наша история, история семьи, история нашей страны. Мы приводим детей 9 мая к вечному огню и рассказываем про день Великой Победы, день победы нашего народа над фашизмом.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s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8796" y="214836"/>
            <a:ext cx="2982024" cy="22574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66610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3039</Words>
  <Application>Microsoft Office PowerPoint</Application>
  <PresentationFormat>Лист A4 (210x297 мм)</PresentationFormat>
  <Paragraphs>168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Century</vt:lpstr>
      <vt:lpstr>Column Simple cyr-lat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 Tarakanov</dc:creator>
  <cp:lastModifiedBy>Myhome</cp:lastModifiedBy>
  <cp:revision>120</cp:revision>
  <dcterms:created xsi:type="dcterms:W3CDTF">2020-10-24T13:22:08Z</dcterms:created>
  <dcterms:modified xsi:type="dcterms:W3CDTF">2023-06-05T05:43:08Z</dcterms:modified>
</cp:coreProperties>
</file>